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0" r:id="rId3"/>
    <p:sldId id="257" r:id="rId4"/>
    <p:sldId id="259" r:id="rId5"/>
    <p:sldId id="262" r:id="rId6"/>
    <p:sldId id="263" r:id="rId7"/>
    <p:sldId id="265" r:id="rId8"/>
    <p:sldId id="266" r:id="rId9"/>
    <p:sldId id="261" r:id="rId10"/>
    <p:sldId id="267" r:id="rId11"/>
    <p:sldId id="276" r:id="rId12"/>
    <p:sldId id="277" r:id="rId13"/>
    <p:sldId id="278" r:id="rId14"/>
    <p:sldId id="279" r:id="rId15"/>
    <p:sldId id="280" r:id="rId16"/>
    <p:sldId id="281" r:id="rId17"/>
    <p:sldId id="282" r:id="rId18"/>
    <p:sldId id="283" r:id="rId19"/>
    <p:sldId id="284" r:id="rId20"/>
    <p:sldId id="285" r:id="rId21"/>
    <p:sldId id="286" r:id="rId22"/>
    <p:sldId id="268" r:id="rId23"/>
    <p:sldId id="287" r:id="rId24"/>
    <p:sldId id="288" r:id="rId25"/>
    <p:sldId id="290" r:id="rId26"/>
    <p:sldId id="291" r:id="rId27"/>
    <p:sldId id="289" r:id="rId28"/>
    <p:sldId id="269" r:id="rId29"/>
    <p:sldId id="293" r:id="rId30"/>
    <p:sldId id="294" r:id="rId31"/>
    <p:sldId id="264"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FA1F09-7610-4E08-B909-45920B0A505D}" v="7" dt="2022-04-29T06:49:41.4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90" d="100"/>
          <a:sy n="90" d="100"/>
        </p:scale>
        <p:origin x="219"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nkatteja vadlamudi" userId="be030d3d95242e46" providerId="LiveId" clId="{A7FA1F09-7610-4E08-B909-45920B0A505D}"/>
    <pc:docChg chg="addSld delSld modSld">
      <pc:chgData name="venkatteja vadlamudi" userId="be030d3d95242e46" providerId="LiveId" clId="{A7FA1F09-7610-4E08-B909-45920B0A505D}" dt="2022-04-29T06:50:39.489" v="74" actId="14100"/>
      <pc:docMkLst>
        <pc:docMk/>
      </pc:docMkLst>
      <pc:sldChg chg="modSp mod">
        <pc:chgData name="venkatteja vadlamudi" userId="be030d3d95242e46" providerId="LiveId" clId="{A7FA1F09-7610-4E08-B909-45920B0A505D}" dt="2022-04-29T06:21:38.175" v="9" actId="20577"/>
        <pc:sldMkLst>
          <pc:docMk/>
          <pc:sldMk cId="2935524321" sldId="259"/>
        </pc:sldMkLst>
        <pc:spChg chg="mod">
          <ac:chgData name="venkatteja vadlamudi" userId="be030d3d95242e46" providerId="LiveId" clId="{A7FA1F09-7610-4E08-B909-45920B0A505D}" dt="2022-04-29T06:21:38.175" v="9" actId="20577"/>
          <ac:spMkLst>
            <pc:docMk/>
            <pc:sldMk cId="2935524321" sldId="259"/>
            <ac:spMk id="3" creationId="{00000000-0000-0000-0000-000000000000}"/>
          </ac:spMkLst>
        </pc:spChg>
      </pc:sldChg>
      <pc:sldChg chg="del">
        <pc:chgData name="venkatteja vadlamudi" userId="be030d3d95242e46" providerId="LiveId" clId="{A7FA1F09-7610-4E08-B909-45920B0A505D}" dt="2022-04-29T06:26:08.671" v="22" actId="2696"/>
        <pc:sldMkLst>
          <pc:docMk/>
          <pc:sldMk cId="267057750" sldId="270"/>
        </pc:sldMkLst>
      </pc:sldChg>
      <pc:sldChg chg="del">
        <pc:chgData name="venkatteja vadlamudi" userId="be030d3d95242e46" providerId="LiveId" clId="{A7FA1F09-7610-4E08-B909-45920B0A505D}" dt="2022-04-29T06:26:03.597" v="21" actId="2696"/>
        <pc:sldMkLst>
          <pc:docMk/>
          <pc:sldMk cId="629445123" sldId="271"/>
        </pc:sldMkLst>
      </pc:sldChg>
      <pc:sldChg chg="del">
        <pc:chgData name="venkatteja vadlamudi" userId="be030d3d95242e46" providerId="LiveId" clId="{A7FA1F09-7610-4E08-B909-45920B0A505D}" dt="2022-04-29T06:26:16.458" v="23" actId="2696"/>
        <pc:sldMkLst>
          <pc:docMk/>
          <pc:sldMk cId="3913329965" sldId="273"/>
        </pc:sldMkLst>
      </pc:sldChg>
      <pc:sldChg chg="del">
        <pc:chgData name="venkatteja vadlamudi" userId="be030d3d95242e46" providerId="LiveId" clId="{A7FA1F09-7610-4E08-B909-45920B0A505D}" dt="2022-04-29T06:26:20.375" v="24" actId="2696"/>
        <pc:sldMkLst>
          <pc:docMk/>
          <pc:sldMk cId="2885595591" sldId="274"/>
        </pc:sldMkLst>
      </pc:sldChg>
      <pc:sldChg chg="del">
        <pc:chgData name="venkatteja vadlamudi" userId="be030d3d95242e46" providerId="LiveId" clId="{A7FA1F09-7610-4E08-B909-45920B0A505D}" dt="2022-04-29T06:26:24.749" v="25" actId="2696"/>
        <pc:sldMkLst>
          <pc:docMk/>
          <pc:sldMk cId="3037062863" sldId="275"/>
        </pc:sldMkLst>
      </pc:sldChg>
      <pc:sldChg chg="addSp delSp modSp new mod">
        <pc:chgData name="venkatteja vadlamudi" userId="be030d3d95242e46" providerId="LiveId" clId="{A7FA1F09-7610-4E08-B909-45920B0A505D}" dt="2022-04-29T06:48:53.827" v="54" actId="14100"/>
        <pc:sldMkLst>
          <pc:docMk/>
          <pc:sldMk cId="401370665" sldId="276"/>
        </pc:sldMkLst>
        <pc:spChg chg="del">
          <ac:chgData name="venkatteja vadlamudi" userId="be030d3d95242e46" providerId="LiveId" clId="{A7FA1F09-7610-4E08-B909-45920B0A505D}" dt="2022-04-29T06:24:06.229" v="11"/>
          <ac:spMkLst>
            <pc:docMk/>
            <pc:sldMk cId="401370665" sldId="276"/>
            <ac:spMk id="3" creationId="{FD0D00C8-2B7B-40BD-9A04-2055A1EC7B59}"/>
          </ac:spMkLst>
        </pc:spChg>
        <pc:picChg chg="add mod">
          <ac:chgData name="venkatteja vadlamudi" userId="be030d3d95242e46" providerId="LiveId" clId="{A7FA1F09-7610-4E08-B909-45920B0A505D}" dt="2022-04-29T06:48:53.827" v="54" actId="14100"/>
          <ac:picMkLst>
            <pc:docMk/>
            <pc:sldMk cId="401370665" sldId="276"/>
            <ac:picMk id="4" creationId="{F6589107-A028-4683-ABF6-89F7B977408F}"/>
          </ac:picMkLst>
        </pc:picChg>
      </pc:sldChg>
      <pc:sldChg chg="addSp delSp modSp new mod">
        <pc:chgData name="venkatteja vadlamudi" userId="be030d3d95242e46" providerId="LiveId" clId="{A7FA1F09-7610-4E08-B909-45920B0A505D}" dt="2022-04-29T06:50:39.489" v="74" actId="14100"/>
        <pc:sldMkLst>
          <pc:docMk/>
          <pc:sldMk cId="3874134381" sldId="277"/>
        </pc:sldMkLst>
        <pc:spChg chg="del">
          <ac:chgData name="venkatteja vadlamudi" userId="be030d3d95242e46" providerId="LiveId" clId="{A7FA1F09-7610-4E08-B909-45920B0A505D}" dt="2022-04-29T06:25:55.033" v="20"/>
          <ac:spMkLst>
            <pc:docMk/>
            <pc:sldMk cId="3874134381" sldId="277"/>
            <ac:spMk id="3" creationId="{D2FF63AA-CBF1-41AA-AE48-0F83EE5D2F27}"/>
          </ac:spMkLst>
        </pc:spChg>
        <pc:picChg chg="add mod">
          <ac:chgData name="venkatteja vadlamudi" userId="be030d3d95242e46" providerId="LiveId" clId="{A7FA1F09-7610-4E08-B909-45920B0A505D}" dt="2022-04-29T06:50:39.489" v="74" actId="14100"/>
          <ac:picMkLst>
            <pc:docMk/>
            <pc:sldMk cId="3874134381" sldId="277"/>
            <ac:picMk id="4" creationId="{34750A47-F7CF-47FA-820D-498AB9F435AF}"/>
          </ac:picMkLst>
        </pc:picChg>
      </pc:sldChg>
      <pc:sldChg chg="addSp delSp modSp new mod">
        <pc:chgData name="venkatteja vadlamudi" userId="be030d3d95242e46" providerId="LiveId" clId="{A7FA1F09-7610-4E08-B909-45920B0A505D}" dt="2022-04-29T06:50:30.355" v="73" actId="14100"/>
        <pc:sldMkLst>
          <pc:docMk/>
          <pc:sldMk cId="3568038147" sldId="278"/>
        </pc:sldMkLst>
        <pc:spChg chg="del">
          <ac:chgData name="venkatteja vadlamudi" userId="be030d3d95242e46" providerId="LiveId" clId="{A7FA1F09-7610-4E08-B909-45920B0A505D}" dt="2022-04-29T06:46:12.273" v="27" actId="931"/>
          <ac:spMkLst>
            <pc:docMk/>
            <pc:sldMk cId="3568038147" sldId="278"/>
            <ac:spMk id="3" creationId="{4496CF91-5F3D-4C53-82F7-91C2F0D5A0A3}"/>
          </ac:spMkLst>
        </pc:spChg>
        <pc:picChg chg="add mod">
          <ac:chgData name="venkatteja vadlamudi" userId="be030d3d95242e46" providerId="LiveId" clId="{A7FA1F09-7610-4E08-B909-45920B0A505D}" dt="2022-04-29T06:50:30.355" v="73" actId="14100"/>
          <ac:picMkLst>
            <pc:docMk/>
            <pc:sldMk cId="3568038147" sldId="278"/>
            <ac:picMk id="5" creationId="{F5BCBABC-D14F-47B6-AD55-C4CE0727E992}"/>
          </ac:picMkLst>
        </pc:picChg>
      </pc:sldChg>
      <pc:sldChg chg="addSp delSp modSp new mod">
        <pc:chgData name="venkatteja vadlamudi" userId="be030d3d95242e46" providerId="LiveId" clId="{A7FA1F09-7610-4E08-B909-45920B0A505D}" dt="2022-04-29T06:50:23.834" v="72" actId="14100"/>
        <pc:sldMkLst>
          <pc:docMk/>
          <pc:sldMk cId="2792083782" sldId="279"/>
        </pc:sldMkLst>
        <pc:spChg chg="del">
          <ac:chgData name="venkatteja vadlamudi" userId="be030d3d95242e46" providerId="LiveId" clId="{A7FA1F09-7610-4E08-B909-45920B0A505D}" dt="2022-04-29T06:46:29.281" v="29" actId="931"/>
          <ac:spMkLst>
            <pc:docMk/>
            <pc:sldMk cId="2792083782" sldId="279"/>
            <ac:spMk id="3" creationId="{F2CA5A72-B130-4892-85A3-570C94A1E05E}"/>
          </ac:spMkLst>
        </pc:spChg>
        <pc:picChg chg="add mod">
          <ac:chgData name="venkatteja vadlamudi" userId="be030d3d95242e46" providerId="LiveId" clId="{A7FA1F09-7610-4E08-B909-45920B0A505D}" dt="2022-04-29T06:50:23.834" v="72" actId="14100"/>
          <ac:picMkLst>
            <pc:docMk/>
            <pc:sldMk cId="2792083782" sldId="279"/>
            <ac:picMk id="5" creationId="{B0542FBB-FA29-458F-A06A-A974E1ABADB7}"/>
          </ac:picMkLst>
        </pc:picChg>
      </pc:sldChg>
      <pc:sldChg chg="addSp delSp modSp new mod">
        <pc:chgData name="venkatteja vadlamudi" userId="be030d3d95242e46" providerId="LiveId" clId="{A7FA1F09-7610-4E08-B909-45920B0A505D}" dt="2022-04-29T06:50:06.401" v="69" actId="14100"/>
        <pc:sldMkLst>
          <pc:docMk/>
          <pc:sldMk cId="320429308" sldId="280"/>
        </pc:sldMkLst>
        <pc:spChg chg="del">
          <ac:chgData name="venkatteja vadlamudi" userId="be030d3d95242e46" providerId="LiveId" clId="{A7FA1F09-7610-4E08-B909-45920B0A505D}" dt="2022-04-29T06:46:43.767" v="31" actId="931"/>
          <ac:spMkLst>
            <pc:docMk/>
            <pc:sldMk cId="320429308" sldId="280"/>
            <ac:spMk id="3" creationId="{9BC40C0F-9172-422D-AB3A-BFB00D85C674}"/>
          </ac:spMkLst>
        </pc:spChg>
        <pc:picChg chg="add mod">
          <ac:chgData name="venkatteja vadlamudi" userId="be030d3d95242e46" providerId="LiveId" clId="{A7FA1F09-7610-4E08-B909-45920B0A505D}" dt="2022-04-29T06:50:06.401" v="69" actId="14100"/>
          <ac:picMkLst>
            <pc:docMk/>
            <pc:sldMk cId="320429308" sldId="280"/>
            <ac:picMk id="5" creationId="{9343E125-DC6F-4DA7-81AC-295CC2865ED1}"/>
          </ac:picMkLst>
        </pc:picChg>
      </pc:sldChg>
      <pc:sldChg chg="addSp delSp modSp new mod">
        <pc:chgData name="venkatteja vadlamudi" userId="be030d3d95242e46" providerId="LiveId" clId="{A7FA1F09-7610-4E08-B909-45920B0A505D}" dt="2022-04-29T06:49:17.878" v="60" actId="14100"/>
        <pc:sldMkLst>
          <pc:docMk/>
          <pc:sldMk cId="1923894534" sldId="281"/>
        </pc:sldMkLst>
        <pc:spChg chg="del">
          <ac:chgData name="venkatteja vadlamudi" userId="be030d3d95242e46" providerId="LiveId" clId="{A7FA1F09-7610-4E08-B909-45920B0A505D}" dt="2022-04-29T06:46:56.750" v="33" actId="931"/>
          <ac:spMkLst>
            <pc:docMk/>
            <pc:sldMk cId="1923894534" sldId="281"/>
            <ac:spMk id="3" creationId="{912CDC2B-7611-4908-A9DE-C54DF7CBDD21}"/>
          </ac:spMkLst>
        </pc:spChg>
        <pc:picChg chg="add mod">
          <ac:chgData name="venkatteja vadlamudi" userId="be030d3d95242e46" providerId="LiveId" clId="{A7FA1F09-7610-4E08-B909-45920B0A505D}" dt="2022-04-29T06:49:17.878" v="60" actId="14100"/>
          <ac:picMkLst>
            <pc:docMk/>
            <pc:sldMk cId="1923894534" sldId="281"/>
            <ac:picMk id="5" creationId="{CD24F334-F6BC-463C-A3D2-C52EED624BF9}"/>
          </ac:picMkLst>
        </pc:picChg>
      </pc:sldChg>
      <pc:sldChg chg="addSp delSp modSp new mod">
        <pc:chgData name="venkatteja vadlamudi" userId="be030d3d95242e46" providerId="LiveId" clId="{A7FA1F09-7610-4E08-B909-45920B0A505D}" dt="2022-04-29T06:50:15.391" v="71" actId="14100"/>
        <pc:sldMkLst>
          <pc:docMk/>
          <pc:sldMk cId="3557501921" sldId="282"/>
        </pc:sldMkLst>
        <pc:spChg chg="del">
          <ac:chgData name="venkatteja vadlamudi" userId="be030d3d95242e46" providerId="LiveId" clId="{A7FA1F09-7610-4E08-B909-45920B0A505D}" dt="2022-04-29T06:49:41.406" v="62" actId="931"/>
          <ac:spMkLst>
            <pc:docMk/>
            <pc:sldMk cId="3557501921" sldId="282"/>
            <ac:spMk id="3" creationId="{0C331D82-22C0-4618-A684-49B8361DBDF3}"/>
          </ac:spMkLst>
        </pc:spChg>
        <pc:picChg chg="add mod">
          <ac:chgData name="venkatteja vadlamudi" userId="be030d3d95242e46" providerId="LiveId" clId="{A7FA1F09-7610-4E08-B909-45920B0A505D}" dt="2022-04-29T06:50:15.391" v="71" actId="14100"/>
          <ac:picMkLst>
            <pc:docMk/>
            <pc:sldMk cId="3557501921" sldId="282"/>
            <ac:picMk id="5" creationId="{858F09B2-683E-4A79-8B73-9AE7109863BA}"/>
          </ac:picMkLst>
        </pc:picChg>
      </pc:sldChg>
    </pc:docChg>
  </pc:docChgLst>
  <pc:docChgLst>
    <pc:chgData name="venkatteja vadlamudi" userId="be030d3d95242e46" providerId="LiveId" clId="{3ADC240E-2E0D-4EA0-B0E1-26DDAD985101}"/>
    <pc:docChg chg="modSld">
      <pc:chgData name="venkatteja vadlamudi" userId="be030d3d95242e46" providerId="LiveId" clId="{3ADC240E-2E0D-4EA0-B0E1-26DDAD985101}" dt="2022-03-24T16:27:54.152" v="88" actId="255"/>
      <pc:docMkLst>
        <pc:docMk/>
      </pc:docMkLst>
      <pc:sldChg chg="modSp mod">
        <pc:chgData name="venkatteja vadlamudi" userId="be030d3d95242e46" providerId="LiveId" clId="{3ADC240E-2E0D-4EA0-B0E1-26DDAD985101}" dt="2022-03-24T16:27:54.152" v="88" actId="255"/>
        <pc:sldMkLst>
          <pc:docMk/>
          <pc:sldMk cId="2055530422" sldId="256"/>
        </pc:sldMkLst>
        <pc:spChg chg="mod">
          <ac:chgData name="venkatteja vadlamudi" userId="be030d3d95242e46" providerId="LiveId" clId="{3ADC240E-2E0D-4EA0-B0E1-26DDAD985101}" dt="2022-03-24T16:27:54.152" v="88" actId="255"/>
          <ac:spMkLst>
            <pc:docMk/>
            <pc:sldMk cId="2055530422" sldId="256"/>
            <ac:spMk id="5" creationId="{00000000-0000-0000-0000-000000000000}"/>
          </ac:spMkLst>
        </pc:spChg>
        <pc:picChg chg="mod">
          <ac:chgData name="venkatteja vadlamudi" userId="be030d3d95242e46" providerId="LiveId" clId="{3ADC240E-2E0D-4EA0-B0E1-26DDAD985101}" dt="2022-03-24T16:27:04.002" v="82" actId="1076"/>
          <ac:picMkLst>
            <pc:docMk/>
            <pc:sldMk cId="2055530422" sldId="256"/>
            <ac:picMk id="6" creationId="{00000000-0000-0000-0000-00000000000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FC2276-AF3A-4B4C-A2FA-56A96B667018}" type="doc">
      <dgm:prSet loTypeId="urn:microsoft.com/office/officeart/2005/8/layout/hierarchy6" loCatId="hierarchy" qsTypeId="urn:microsoft.com/office/officeart/2005/8/quickstyle/simple1" qsCatId="simple" csTypeId="urn:microsoft.com/office/officeart/2005/8/colors/accent3_1" csCatId="accent3" phldr="1"/>
      <dgm:spPr/>
      <dgm:t>
        <a:bodyPr/>
        <a:lstStyle/>
        <a:p>
          <a:endParaRPr lang="en-US"/>
        </a:p>
      </dgm:t>
    </dgm:pt>
    <dgm:pt modelId="{331ED971-A07B-43F7-ABE9-8374C9B25A9E}">
      <dgm:prSet phldrT="[Text]" custT="1"/>
      <dgm:spPr>
        <a:ln>
          <a:solidFill>
            <a:schemeClr val="tx1"/>
          </a:solidFill>
        </a:ln>
      </dgm:spPr>
      <dgm:t>
        <a:bodyPr/>
        <a:lstStyle/>
        <a:p>
          <a:r>
            <a:rPr lang="en-US" sz="1800" dirty="0"/>
            <a:t>Home Page</a:t>
          </a:r>
        </a:p>
      </dgm:t>
    </dgm:pt>
    <dgm:pt modelId="{C06DD1D3-5C8E-4408-BFBC-6DD1D478B3B7}" type="parTrans" cxnId="{092C10F8-8F7C-4BC8-8C22-8867381D6031}">
      <dgm:prSet/>
      <dgm:spPr/>
      <dgm:t>
        <a:bodyPr/>
        <a:lstStyle/>
        <a:p>
          <a:endParaRPr lang="en-US"/>
        </a:p>
      </dgm:t>
    </dgm:pt>
    <dgm:pt modelId="{963037E6-8355-41DB-8370-D3A137EF45F6}" type="sibTrans" cxnId="{092C10F8-8F7C-4BC8-8C22-8867381D6031}">
      <dgm:prSet/>
      <dgm:spPr/>
      <dgm:t>
        <a:bodyPr/>
        <a:lstStyle/>
        <a:p>
          <a:endParaRPr lang="en-US"/>
        </a:p>
      </dgm:t>
    </dgm:pt>
    <dgm:pt modelId="{EE9724E7-6CF6-493B-B8B0-44020DB85312}">
      <dgm:prSet phldrT="[Text]" custT="1"/>
      <dgm:spPr>
        <a:ln w="12700">
          <a:solidFill>
            <a:schemeClr val="tx1"/>
          </a:solidFill>
        </a:ln>
      </dgm:spPr>
      <dgm:t>
        <a:bodyPr/>
        <a:lstStyle/>
        <a:p>
          <a:r>
            <a:rPr lang="en-US" sz="1600" dirty="0">
              <a:solidFill>
                <a:schemeClr val="tx1"/>
              </a:solidFill>
            </a:rPr>
            <a:t>User Login</a:t>
          </a:r>
        </a:p>
      </dgm:t>
    </dgm:pt>
    <dgm:pt modelId="{26EA1A22-EBC5-463B-8190-37DFA3B8A101}" type="parTrans" cxnId="{7E694AB1-334D-45D6-B98F-5766FFBD0F05}">
      <dgm:prSet/>
      <dgm:spPr>
        <a:ln>
          <a:tailEnd type="arrow"/>
        </a:ln>
      </dgm:spPr>
      <dgm:t>
        <a:bodyPr/>
        <a:lstStyle/>
        <a:p>
          <a:endParaRPr lang="en-US"/>
        </a:p>
      </dgm:t>
    </dgm:pt>
    <dgm:pt modelId="{CE329292-34EC-41B0-9F0C-5C77351CD85C}" type="sibTrans" cxnId="{7E694AB1-334D-45D6-B98F-5766FFBD0F05}">
      <dgm:prSet/>
      <dgm:spPr/>
      <dgm:t>
        <a:bodyPr/>
        <a:lstStyle/>
        <a:p>
          <a:endParaRPr lang="en-US"/>
        </a:p>
      </dgm:t>
    </dgm:pt>
    <dgm:pt modelId="{9688D01E-1257-48D3-9670-0A7DF4124061}">
      <dgm:prSet phldrT="[Text]" custT="1"/>
      <dgm:spPr>
        <a:ln>
          <a:solidFill>
            <a:schemeClr val="tx1"/>
          </a:solidFill>
        </a:ln>
      </dgm:spPr>
      <dgm:t>
        <a:bodyPr/>
        <a:lstStyle/>
        <a:p>
          <a:r>
            <a:rPr lang="en-US" sz="1600" dirty="0"/>
            <a:t>Registration for new </a:t>
          </a:r>
          <a:r>
            <a:rPr lang="en-US" sz="1600" dirty="0">
              <a:solidFill>
                <a:schemeClr val="tx1"/>
              </a:solidFill>
            </a:rPr>
            <a:t>users</a:t>
          </a:r>
        </a:p>
      </dgm:t>
    </dgm:pt>
    <dgm:pt modelId="{3AC5DD57-7242-46AC-B9D0-64DD5566F21F}" type="parTrans" cxnId="{7096A8D1-B141-423F-9E59-2CB62D9D43E4}">
      <dgm:prSet/>
      <dgm:spPr>
        <a:ln>
          <a:headEnd type="none"/>
          <a:tailEnd type="arrow"/>
        </a:ln>
      </dgm:spPr>
      <dgm:t>
        <a:bodyPr/>
        <a:lstStyle/>
        <a:p>
          <a:endParaRPr lang="en-US"/>
        </a:p>
      </dgm:t>
    </dgm:pt>
    <dgm:pt modelId="{666416DA-C657-426E-9855-DBD6DD0A3D36}" type="sibTrans" cxnId="{7096A8D1-B141-423F-9E59-2CB62D9D43E4}">
      <dgm:prSet/>
      <dgm:spPr/>
      <dgm:t>
        <a:bodyPr/>
        <a:lstStyle/>
        <a:p>
          <a:endParaRPr lang="en-US"/>
        </a:p>
      </dgm:t>
    </dgm:pt>
    <dgm:pt modelId="{5A9342DA-3E2B-47DD-B290-86910EE452A3}">
      <dgm:prSet custT="1"/>
      <dgm:spPr>
        <a:ln>
          <a:solidFill>
            <a:schemeClr val="tx1"/>
          </a:solidFill>
        </a:ln>
      </dgm:spPr>
      <dgm:t>
        <a:bodyPr/>
        <a:lstStyle/>
        <a:p>
          <a:r>
            <a:rPr lang="en-US" sz="1600" dirty="0">
              <a:solidFill>
                <a:schemeClr val="tx1"/>
              </a:solidFill>
            </a:rPr>
            <a:t>Admin Login</a:t>
          </a:r>
        </a:p>
      </dgm:t>
    </dgm:pt>
    <dgm:pt modelId="{D1023D8F-B694-48C4-94BF-8E02C0E8DC8F}" type="parTrans" cxnId="{BA5DD086-4FD4-4C06-BB48-3AFD13BD9659}">
      <dgm:prSet/>
      <dgm:spPr>
        <a:ln>
          <a:tailEnd type="arrow"/>
        </a:ln>
      </dgm:spPr>
      <dgm:t>
        <a:bodyPr/>
        <a:lstStyle/>
        <a:p>
          <a:endParaRPr lang="en-US"/>
        </a:p>
      </dgm:t>
    </dgm:pt>
    <dgm:pt modelId="{CCAC1E5D-30D0-48B2-8933-F538C811ECAA}" type="sibTrans" cxnId="{BA5DD086-4FD4-4C06-BB48-3AFD13BD9659}">
      <dgm:prSet/>
      <dgm:spPr/>
      <dgm:t>
        <a:bodyPr/>
        <a:lstStyle/>
        <a:p>
          <a:endParaRPr lang="en-US"/>
        </a:p>
      </dgm:t>
    </dgm:pt>
    <dgm:pt modelId="{CE8E6C11-DF2B-463D-B77C-0F6647A665F6}">
      <dgm:prSet custT="1"/>
      <dgm:spPr>
        <a:ln>
          <a:solidFill>
            <a:schemeClr val="tx1"/>
          </a:solidFill>
        </a:ln>
      </dgm:spPr>
      <dgm:t>
        <a:bodyPr/>
        <a:lstStyle/>
        <a:p>
          <a:r>
            <a:rPr lang="en-US" sz="1600" dirty="0"/>
            <a:t>Approves requests &amp; updates information</a:t>
          </a:r>
        </a:p>
      </dgm:t>
    </dgm:pt>
    <dgm:pt modelId="{600D6A90-C7AB-413D-B1BB-6E3E23256DFA}" type="parTrans" cxnId="{E3A41F3E-CE90-41E4-B461-8F2BA85A7C3D}">
      <dgm:prSet/>
      <dgm:spPr>
        <a:ln>
          <a:tailEnd type="arrow"/>
        </a:ln>
      </dgm:spPr>
      <dgm:t>
        <a:bodyPr/>
        <a:lstStyle/>
        <a:p>
          <a:endParaRPr lang="en-US"/>
        </a:p>
      </dgm:t>
    </dgm:pt>
    <dgm:pt modelId="{5CACB388-6476-45E9-A241-C3E15825A519}" type="sibTrans" cxnId="{E3A41F3E-CE90-41E4-B461-8F2BA85A7C3D}">
      <dgm:prSet/>
      <dgm:spPr/>
      <dgm:t>
        <a:bodyPr/>
        <a:lstStyle/>
        <a:p>
          <a:endParaRPr lang="en-US"/>
        </a:p>
      </dgm:t>
    </dgm:pt>
    <dgm:pt modelId="{B7864562-64B4-465E-A681-0D22D1795D14}">
      <dgm:prSet custT="1"/>
      <dgm:spPr>
        <a:ln>
          <a:solidFill>
            <a:schemeClr val="tx1"/>
          </a:solidFill>
        </a:ln>
      </dgm:spPr>
      <dgm:t>
        <a:bodyPr/>
        <a:lstStyle/>
        <a:p>
          <a:r>
            <a:rPr lang="en-US" sz="1600" dirty="0"/>
            <a:t>Hospitals information</a:t>
          </a:r>
        </a:p>
      </dgm:t>
    </dgm:pt>
    <dgm:pt modelId="{8A7DC966-B0EB-4335-BFF8-D515DA5AEABD}" type="parTrans" cxnId="{F52AEB92-A9B0-4216-9BAF-482D2F0D4F71}">
      <dgm:prSet/>
      <dgm:spPr>
        <a:ln>
          <a:tailEnd type="arrow"/>
        </a:ln>
      </dgm:spPr>
      <dgm:t>
        <a:bodyPr/>
        <a:lstStyle/>
        <a:p>
          <a:endParaRPr lang="en-US"/>
        </a:p>
      </dgm:t>
    </dgm:pt>
    <dgm:pt modelId="{2961C839-AFFA-4269-B2CB-68DCAD4AFBD9}" type="sibTrans" cxnId="{F52AEB92-A9B0-4216-9BAF-482D2F0D4F71}">
      <dgm:prSet/>
      <dgm:spPr/>
      <dgm:t>
        <a:bodyPr/>
        <a:lstStyle/>
        <a:p>
          <a:endParaRPr lang="en-US"/>
        </a:p>
      </dgm:t>
    </dgm:pt>
    <dgm:pt modelId="{00CDD1C5-9C2F-4CC3-8DA9-8C7E51DC8145}">
      <dgm:prSet custT="1"/>
      <dgm:spPr>
        <a:ln>
          <a:solidFill>
            <a:schemeClr val="tx1"/>
          </a:solidFill>
        </a:ln>
      </dgm:spPr>
      <dgm:t>
        <a:bodyPr/>
        <a:lstStyle/>
        <a:p>
          <a:r>
            <a:rPr lang="en-US" sz="1600" dirty="0"/>
            <a:t>Vaccine information</a:t>
          </a:r>
        </a:p>
      </dgm:t>
    </dgm:pt>
    <dgm:pt modelId="{BBF18EAE-FC76-4EC8-9E7E-0C1F19E7D926}" type="parTrans" cxnId="{B8D73BAA-8EA2-4827-9734-69D8FD35D493}">
      <dgm:prSet/>
      <dgm:spPr>
        <a:ln>
          <a:tailEnd type="arrow"/>
        </a:ln>
      </dgm:spPr>
      <dgm:t>
        <a:bodyPr/>
        <a:lstStyle/>
        <a:p>
          <a:endParaRPr lang="en-US"/>
        </a:p>
      </dgm:t>
    </dgm:pt>
    <dgm:pt modelId="{4756DCCA-F2ED-4373-AA7E-5C0D90F3AEF6}" type="sibTrans" cxnId="{B8D73BAA-8EA2-4827-9734-69D8FD35D493}">
      <dgm:prSet/>
      <dgm:spPr/>
      <dgm:t>
        <a:bodyPr/>
        <a:lstStyle/>
        <a:p>
          <a:endParaRPr lang="en-US"/>
        </a:p>
      </dgm:t>
    </dgm:pt>
    <dgm:pt modelId="{F511B613-CCF2-4202-A65D-0DD94154F5E2}">
      <dgm:prSet custT="1"/>
      <dgm:spPr>
        <a:ln>
          <a:solidFill>
            <a:schemeClr val="tx1"/>
          </a:solidFill>
        </a:ln>
      </dgm:spPr>
      <dgm:t>
        <a:bodyPr/>
        <a:lstStyle/>
        <a:p>
          <a:r>
            <a:rPr lang="en-US" sz="1600" dirty="0"/>
            <a:t>Suggestions &amp; guidelines </a:t>
          </a:r>
          <a:r>
            <a:rPr lang="en-US" sz="1600" dirty="0">
              <a:solidFill>
                <a:schemeClr val="tx1"/>
              </a:solidFill>
            </a:rPr>
            <a:t>based</a:t>
          </a:r>
          <a:r>
            <a:rPr lang="en-US" sz="1600" dirty="0"/>
            <a:t> on symptoms</a:t>
          </a:r>
        </a:p>
      </dgm:t>
    </dgm:pt>
    <dgm:pt modelId="{A121CAE7-DE28-4EF1-909A-6D0D37D6A5D3}" type="parTrans" cxnId="{4003CAA4-4B15-4132-902C-58D16BD440A5}">
      <dgm:prSet/>
      <dgm:spPr>
        <a:ln>
          <a:tailEnd type="arrow"/>
        </a:ln>
      </dgm:spPr>
      <dgm:t>
        <a:bodyPr/>
        <a:lstStyle/>
        <a:p>
          <a:endParaRPr lang="en-US"/>
        </a:p>
      </dgm:t>
    </dgm:pt>
    <dgm:pt modelId="{655D6FE1-5CB9-453B-ABA4-A69864BDE31F}" type="sibTrans" cxnId="{4003CAA4-4B15-4132-902C-58D16BD440A5}">
      <dgm:prSet/>
      <dgm:spPr/>
      <dgm:t>
        <a:bodyPr/>
        <a:lstStyle/>
        <a:p>
          <a:endParaRPr lang="en-US"/>
        </a:p>
      </dgm:t>
    </dgm:pt>
    <dgm:pt modelId="{89EBFF2D-E26B-41D8-9F27-1CDFCBFF0091}">
      <dgm:prSet custT="1"/>
      <dgm:spPr>
        <a:ln>
          <a:solidFill>
            <a:schemeClr val="tx1"/>
          </a:solidFill>
        </a:ln>
      </dgm:spPr>
      <dgm:t>
        <a:bodyPr/>
        <a:lstStyle/>
        <a:p>
          <a:r>
            <a:rPr lang="en-US" sz="1600" dirty="0"/>
            <a:t>Hospital selection</a:t>
          </a:r>
        </a:p>
      </dgm:t>
    </dgm:pt>
    <dgm:pt modelId="{8888A9D6-BD8D-44B5-B43F-751DAE9EBC06}" type="parTrans" cxnId="{E4057AA7-E973-40F2-B0F4-50BA878EA4F1}">
      <dgm:prSet/>
      <dgm:spPr>
        <a:ln>
          <a:headEnd type="none"/>
          <a:tailEnd type="arrow"/>
        </a:ln>
      </dgm:spPr>
      <dgm:t>
        <a:bodyPr/>
        <a:lstStyle/>
        <a:p>
          <a:endParaRPr lang="en-US"/>
        </a:p>
      </dgm:t>
    </dgm:pt>
    <dgm:pt modelId="{CB0B251B-63B0-4D2D-803B-3F5538B49282}" type="sibTrans" cxnId="{E4057AA7-E973-40F2-B0F4-50BA878EA4F1}">
      <dgm:prSet/>
      <dgm:spPr/>
      <dgm:t>
        <a:bodyPr/>
        <a:lstStyle/>
        <a:p>
          <a:endParaRPr lang="en-US"/>
        </a:p>
      </dgm:t>
    </dgm:pt>
    <dgm:pt modelId="{964652DC-3433-40D4-A79E-DBA96ED5D5B7}">
      <dgm:prSet custT="1"/>
      <dgm:spPr>
        <a:ln>
          <a:solidFill>
            <a:schemeClr val="tx1"/>
          </a:solidFill>
        </a:ln>
      </dgm:spPr>
      <dgm:t>
        <a:bodyPr/>
        <a:lstStyle/>
        <a:p>
          <a:r>
            <a:rPr lang="en-US" sz="1600" dirty="0"/>
            <a:t>Hospital details &amp; Beds availability</a:t>
          </a:r>
        </a:p>
      </dgm:t>
    </dgm:pt>
    <dgm:pt modelId="{7AECF6B9-2824-4372-8123-E04DA6F0762B}" type="parTrans" cxnId="{A9B5EBB1-D4DA-41EB-A451-66DE041E4DA0}">
      <dgm:prSet/>
      <dgm:spPr>
        <a:ln>
          <a:tailEnd type="arrow"/>
        </a:ln>
      </dgm:spPr>
      <dgm:t>
        <a:bodyPr/>
        <a:lstStyle/>
        <a:p>
          <a:endParaRPr lang="en-US"/>
        </a:p>
      </dgm:t>
    </dgm:pt>
    <dgm:pt modelId="{FFCA3AF6-A63F-4A56-9424-EC0B99DE3877}" type="sibTrans" cxnId="{A9B5EBB1-D4DA-41EB-A451-66DE041E4DA0}">
      <dgm:prSet/>
      <dgm:spPr/>
      <dgm:t>
        <a:bodyPr/>
        <a:lstStyle/>
        <a:p>
          <a:endParaRPr lang="en-US"/>
        </a:p>
      </dgm:t>
    </dgm:pt>
    <dgm:pt modelId="{CE74954A-1890-4450-9562-D2A070610B60}">
      <dgm:prSet custT="1"/>
      <dgm:spPr>
        <a:ln>
          <a:solidFill>
            <a:schemeClr val="tx1"/>
          </a:solidFill>
        </a:ln>
      </dgm:spPr>
      <dgm:t>
        <a:bodyPr/>
        <a:lstStyle/>
        <a:p>
          <a:r>
            <a:rPr lang="en-US" sz="1600" dirty="0"/>
            <a:t>Booking slots</a:t>
          </a:r>
        </a:p>
      </dgm:t>
    </dgm:pt>
    <dgm:pt modelId="{C7060A7E-BC59-4112-A740-A65BA0EE70FA}" type="parTrans" cxnId="{8025ED6B-7032-41EC-9B5D-93483C36A31A}">
      <dgm:prSet/>
      <dgm:spPr>
        <a:ln>
          <a:tailEnd type="arrow"/>
        </a:ln>
      </dgm:spPr>
      <dgm:t>
        <a:bodyPr/>
        <a:lstStyle/>
        <a:p>
          <a:endParaRPr lang="en-US"/>
        </a:p>
      </dgm:t>
    </dgm:pt>
    <dgm:pt modelId="{8A3076EA-F2F2-41EA-A209-CA7A1417A422}" type="sibTrans" cxnId="{8025ED6B-7032-41EC-9B5D-93483C36A31A}">
      <dgm:prSet/>
      <dgm:spPr/>
      <dgm:t>
        <a:bodyPr/>
        <a:lstStyle/>
        <a:p>
          <a:endParaRPr lang="en-US"/>
        </a:p>
      </dgm:t>
    </dgm:pt>
    <dgm:pt modelId="{80B0DAAE-E85C-4CDC-BA25-6DD4AA59AE3E}">
      <dgm:prSet custT="1"/>
      <dgm:spPr>
        <a:ln>
          <a:solidFill>
            <a:schemeClr val="tx1"/>
          </a:solidFill>
        </a:ln>
      </dgm:spPr>
      <dgm:t>
        <a:bodyPr/>
        <a:lstStyle/>
        <a:p>
          <a:r>
            <a:rPr lang="en-US" sz="1600" dirty="0"/>
            <a:t>Booking beds &amp; appointments</a:t>
          </a:r>
        </a:p>
      </dgm:t>
    </dgm:pt>
    <dgm:pt modelId="{37602B19-A272-48B5-9AA3-CF86C2AC0AFD}" type="parTrans" cxnId="{471CFED9-AB35-4CE3-956C-A6AE2E0F340C}">
      <dgm:prSet/>
      <dgm:spPr>
        <a:ln>
          <a:tailEnd type="arrow"/>
        </a:ln>
      </dgm:spPr>
      <dgm:t>
        <a:bodyPr/>
        <a:lstStyle/>
        <a:p>
          <a:endParaRPr lang="en-US"/>
        </a:p>
      </dgm:t>
    </dgm:pt>
    <dgm:pt modelId="{CB5BAF23-8943-428F-804B-F722BACEECD2}" type="sibTrans" cxnId="{471CFED9-AB35-4CE3-956C-A6AE2E0F340C}">
      <dgm:prSet/>
      <dgm:spPr/>
      <dgm:t>
        <a:bodyPr/>
        <a:lstStyle/>
        <a:p>
          <a:endParaRPr lang="en-US"/>
        </a:p>
      </dgm:t>
    </dgm:pt>
    <dgm:pt modelId="{EB80735F-8644-4187-BA57-410A5E0B36B4}" type="pres">
      <dgm:prSet presAssocID="{55FC2276-AF3A-4B4C-A2FA-56A96B667018}" presName="mainComposite" presStyleCnt="0">
        <dgm:presLayoutVars>
          <dgm:chPref val="1"/>
          <dgm:dir/>
          <dgm:animOne val="branch"/>
          <dgm:animLvl val="lvl"/>
          <dgm:resizeHandles val="exact"/>
        </dgm:presLayoutVars>
      </dgm:prSet>
      <dgm:spPr/>
    </dgm:pt>
    <dgm:pt modelId="{0DDAA060-C621-4D83-975F-A3FC6F35836D}" type="pres">
      <dgm:prSet presAssocID="{55FC2276-AF3A-4B4C-A2FA-56A96B667018}" presName="hierFlow" presStyleCnt="0"/>
      <dgm:spPr/>
    </dgm:pt>
    <dgm:pt modelId="{2AD90A39-2F25-4578-A1E1-E811446D1A83}" type="pres">
      <dgm:prSet presAssocID="{55FC2276-AF3A-4B4C-A2FA-56A96B667018}" presName="hierChild1" presStyleCnt="0">
        <dgm:presLayoutVars>
          <dgm:chPref val="1"/>
          <dgm:animOne val="branch"/>
          <dgm:animLvl val="lvl"/>
        </dgm:presLayoutVars>
      </dgm:prSet>
      <dgm:spPr/>
    </dgm:pt>
    <dgm:pt modelId="{367D1F1B-0EE5-45B9-9A97-535AEB2565F5}" type="pres">
      <dgm:prSet presAssocID="{331ED971-A07B-43F7-ABE9-8374C9B25A9E}" presName="Name14" presStyleCnt="0"/>
      <dgm:spPr/>
    </dgm:pt>
    <dgm:pt modelId="{9051A0A8-4988-42C4-9512-D396DA53FF8C}" type="pres">
      <dgm:prSet presAssocID="{331ED971-A07B-43F7-ABE9-8374C9B25A9E}" presName="level1Shape" presStyleLbl="node0" presStyleIdx="0" presStyleCnt="1" custScaleY="66308">
        <dgm:presLayoutVars>
          <dgm:chPref val="3"/>
        </dgm:presLayoutVars>
      </dgm:prSet>
      <dgm:spPr/>
    </dgm:pt>
    <dgm:pt modelId="{8D8A4BAB-2FBF-461A-9AB8-EBE6A167F27E}" type="pres">
      <dgm:prSet presAssocID="{331ED971-A07B-43F7-ABE9-8374C9B25A9E}" presName="hierChild2" presStyleCnt="0"/>
      <dgm:spPr/>
    </dgm:pt>
    <dgm:pt modelId="{90295700-900C-492A-BC80-9C9B8F69C91F}" type="pres">
      <dgm:prSet presAssocID="{D1023D8F-B694-48C4-94BF-8E02C0E8DC8F}" presName="Name19" presStyleLbl="parChTrans1D2" presStyleIdx="0" presStyleCnt="3"/>
      <dgm:spPr/>
    </dgm:pt>
    <dgm:pt modelId="{A5C98205-CD1A-4D00-A9F7-9D5CEF83625E}" type="pres">
      <dgm:prSet presAssocID="{5A9342DA-3E2B-47DD-B290-86910EE452A3}" presName="Name21" presStyleCnt="0"/>
      <dgm:spPr/>
    </dgm:pt>
    <dgm:pt modelId="{8CE37133-513D-4F9E-A300-C1B1C51F32E3}" type="pres">
      <dgm:prSet presAssocID="{5A9342DA-3E2B-47DD-B290-86910EE452A3}" presName="level2Shape" presStyleLbl="node2" presStyleIdx="0" presStyleCnt="3" custScaleY="67288"/>
      <dgm:spPr/>
    </dgm:pt>
    <dgm:pt modelId="{A179DDDF-D66F-410E-84BD-C26A1CA253D7}" type="pres">
      <dgm:prSet presAssocID="{5A9342DA-3E2B-47DD-B290-86910EE452A3}" presName="hierChild3" presStyleCnt="0"/>
      <dgm:spPr/>
    </dgm:pt>
    <dgm:pt modelId="{3517D5A7-A896-4E2F-94C0-FBD7991540CC}" type="pres">
      <dgm:prSet presAssocID="{600D6A90-C7AB-413D-B1BB-6E3E23256DFA}" presName="Name19" presStyleLbl="parChTrans1D3" presStyleIdx="0" presStyleCnt="4"/>
      <dgm:spPr/>
    </dgm:pt>
    <dgm:pt modelId="{3FF57312-FF73-4CEE-BC22-859ABB00B8F0}" type="pres">
      <dgm:prSet presAssocID="{CE8E6C11-DF2B-463D-B77C-0F6647A665F6}" presName="Name21" presStyleCnt="0"/>
      <dgm:spPr/>
    </dgm:pt>
    <dgm:pt modelId="{6EFC5BCB-2B01-442C-90D2-1115975DF8A9}" type="pres">
      <dgm:prSet presAssocID="{CE8E6C11-DF2B-463D-B77C-0F6647A665F6}" presName="level2Shape" presStyleLbl="node3" presStyleIdx="0" presStyleCnt="4" custScaleX="143557" custScaleY="100558"/>
      <dgm:spPr/>
    </dgm:pt>
    <dgm:pt modelId="{D8BF6AAC-50D8-45B1-A092-3646F80F29C7}" type="pres">
      <dgm:prSet presAssocID="{CE8E6C11-DF2B-463D-B77C-0F6647A665F6}" presName="hierChild3" presStyleCnt="0"/>
      <dgm:spPr/>
    </dgm:pt>
    <dgm:pt modelId="{64F45A9B-0127-4B98-8EB2-23BB5881455B}" type="pres">
      <dgm:prSet presAssocID="{26EA1A22-EBC5-463B-8190-37DFA3B8A101}" presName="Name19" presStyleLbl="parChTrans1D2" presStyleIdx="1" presStyleCnt="3"/>
      <dgm:spPr/>
    </dgm:pt>
    <dgm:pt modelId="{AA5ACC88-A2FA-472A-B870-8046BF3F2CEE}" type="pres">
      <dgm:prSet presAssocID="{EE9724E7-6CF6-493B-B8B0-44020DB85312}" presName="Name21" presStyleCnt="0"/>
      <dgm:spPr/>
    </dgm:pt>
    <dgm:pt modelId="{30E6D589-AA16-4797-AA1E-33835901B715}" type="pres">
      <dgm:prSet presAssocID="{EE9724E7-6CF6-493B-B8B0-44020DB85312}" presName="level2Shape" presStyleLbl="node2" presStyleIdx="1" presStyleCnt="3" custScaleY="63545"/>
      <dgm:spPr/>
    </dgm:pt>
    <dgm:pt modelId="{A2C7CD2B-014F-4FEA-AA84-1AE8E8F14273}" type="pres">
      <dgm:prSet presAssocID="{EE9724E7-6CF6-493B-B8B0-44020DB85312}" presName="hierChild3" presStyleCnt="0"/>
      <dgm:spPr/>
    </dgm:pt>
    <dgm:pt modelId="{875CA6BC-07EB-43EA-8135-F26719FD3BFB}" type="pres">
      <dgm:prSet presAssocID="{8A7DC966-B0EB-4335-BFF8-D515DA5AEABD}" presName="Name19" presStyleLbl="parChTrans1D3" presStyleIdx="1" presStyleCnt="4"/>
      <dgm:spPr/>
    </dgm:pt>
    <dgm:pt modelId="{CF8272BC-552F-4DBC-9614-5AE9F58B920B}" type="pres">
      <dgm:prSet presAssocID="{B7864562-64B4-465E-A681-0D22D1795D14}" presName="Name21" presStyleCnt="0"/>
      <dgm:spPr/>
    </dgm:pt>
    <dgm:pt modelId="{F43977DE-36D3-4A0F-A623-610444C9828C}" type="pres">
      <dgm:prSet presAssocID="{B7864562-64B4-465E-A681-0D22D1795D14}" presName="level2Shape" presStyleLbl="node3" presStyleIdx="1" presStyleCnt="4" custScaleY="70703"/>
      <dgm:spPr/>
    </dgm:pt>
    <dgm:pt modelId="{7697B9DB-A468-4226-BC26-02FFFA6A4948}" type="pres">
      <dgm:prSet presAssocID="{B7864562-64B4-465E-A681-0D22D1795D14}" presName="hierChild3" presStyleCnt="0"/>
      <dgm:spPr/>
    </dgm:pt>
    <dgm:pt modelId="{8D7B7ABF-12DE-4007-99B5-1857CF89874B}" type="pres">
      <dgm:prSet presAssocID="{8888A9D6-BD8D-44B5-B43F-751DAE9EBC06}" presName="Name19" presStyleLbl="parChTrans1D4" presStyleIdx="0" presStyleCnt="4"/>
      <dgm:spPr/>
    </dgm:pt>
    <dgm:pt modelId="{6E0F8664-6FAF-422F-A9D0-C383A85DFB57}" type="pres">
      <dgm:prSet presAssocID="{89EBFF2D-E26B-41D8-9F27-1CDFCBFF0091}" presName="Name21" presStyleCnt="0"/>
      <dgm:spPr/>
    </dgm:pt>
    <dgm:pt modelId="{3C622309-A27A-432D-BF7B-AAE5F4A5744A}" type="pres">
      <dgm:prSet presAssocID="{89EBFF2D-E26B-41D8-9F27-1CDFCBFF0091}" presName="level2Shape" presStyleLbl="node4" presStyleIdx="0" presStyleCnt="4" custScaleY="68215"/>
      <dgm:spPr/>
    </dgm:pt>
    <dgm:pt modelId="{D3CD7C0C-EDEB-4FC7-A211-5F774AE99E01}" type="pres">
      <dgm:prSet presAssocID="{89EBFF2D-E26B-41D8-9F27-1CDFCBFF0091}" presName="hierChild3" presStyleCnt="0"/>
      <dgm:spPr/>
    </dgm:pt>
    <dgm:pt modelId="{C4545BA3-2F53-4607-9D5E-CFC9DD025343}" type="pres">
      <dgm:prSet presAssocID="{7AECF6B9-2824-4372-8123-E04DA6F0762B}" presName="Name19" presStyleLbl="parChTrans1D4" presStyleIdx="1" presStyleCnt="4"/>
      <dgm:spPr/>
    </dgm:pt>
    <dgm:pt modelId="{827DFBFD-74B8-481D-9724-49CFD25DF377}" type="pres">
      <dgm:prSet presAssocID="{964652DC-3433-40D4-A79E-DBA96ED5D5B7}" presName="Name21" presStyleCnt="0"/>
      <dgm:spPr/>
    </dgm:pt>
    <dgm:pt modelId="{1DC80291-2016-48BD-9C5E-7CEE18B70A82}" type="pres">
      <dgm:prSet presAssocID="{964652DC-3433-40D4-A79E-DBA96ED5D5B7}" presName="level2Shape" presStyleLbl="node4" presStyleIdx="1" presStyleCnt="4" custScaleX="160702" custScaleY="69777"/>
      <dgm:spPr/>
    </dgm:pt>
    <dgm:pt modelId="{90E211DB-350F-451A-938B-129A96AAF5C4}" type="pres">
      <dgm:prSet presAssocID="{964652DC-3433-40D4-A79E-DBA96ED5D5B7}" presName="hierChild3" presStyleCnt="0"/>
      <dgm:spPr/>
    </dgm:pt>
    <dgm:pt modelId="{D3D17A0F-A0A1-4333-9FC6-FD305F3C07AE}" type="pres">
      <dgm:prSet presAssocID="{37602B19-A272-48B5-9AA3-CF86C2AC0AFD}" presName="Name19" presStyleLbl="parChTrans1D4" presStyleIdx="2" presStyleCnt="4"/>
      <dgm:spPr/>
    </dgm:pt>
    <dgm:pt modelId="{56378B1E-C60C-4EE2-992A-702793991FF8}" type="pres">
      <dgm:prSet presAssocID="{80B0DAAE-E85C-4CDC-BA25-6DD4AA59AE3E}" presName="Name21" presStyleCnt="0"/>
      <dgm:spPr/>
    </dgm:pt>
    <dgm:pt modelId="{C7C97440-0CDD-42F9-B3A0-7DF8B63E5BF6}" type="pres">
      <dgm:prSet presAssocID="{80B0DAAE-E85C-4CDC-BA25-6DD4AA59AE3E}" presName="level2Shape" presStyleLbl="node4" presStyleIdx="2" presStyleCnt="4" custScaleX="140069" custScaleY="69074"/>
      <dgm:spPr/>
    </dgm:pt>
    <dgm:pt modelId="{9A455F32-5B00-47A5-A500-0C7647B21EB4}" type="pres">
      <dgm:prSet presAssocID="{80B0DAAE-E85C-4CDC-BA25-6DD4AA59AE3E}" presName="hierChild3" presStyleCnt="0"/>
      <dgm:spPr/>
    </dgm:pt>
    <dgm:pt modelId="{DAA3DC2D-34E1-41CC-AE11-EE73126EA009}" type="pres">
      <dgm:prSet presAssocID="{BBF18EAE-FC76-4EC8-9E7E-0C1F19E7D926}" presName="Name19" presStyleLbl="parChTrans1D3" presStyleIdx="2" presStyleCnt="4"/>
      <dgm:spPr/>
    </dgm:pt>
    <dgm:pt modelId="{E0AC9EAA-E6F9-4AF2-BE24-5EB34CB77266}" type="pres">
      <dgm:prSet presAssocID="{00CDD1C5-9C2F-4CC3-8DA9-8C7E51DC8145}" presName="Name21" presStyleCnt="0"/>
      <dgm:spPr/>
    </dgm:pt>
    <dgm:pt modelId="{6F11CF4D-C8C6-4128-8883-91FD692057B5}" type="pres">
      <dgm:prSet presAssocID="{00CDD1C5-9C2F-4CC3-8DA9-8C7E51DC8145}" presName="level2Shape" presStyleLbl="node3" presStyleIdx="2" presStyleCnt="4" custScaleY="72946"/>
      <dgm:spPr/>
    </dgm:pt>
    <dgm:pt modelId="{64FAF418-3B76-4D51-99E2-0AF7A63AEEA7}" type="pres">
      <dgm:prSet presAssocID="{00CDD1C5-9C2F-4CC3-8DA9-8C7E51DC8145}" presName="hierChild3" presStyleCnt="0"/>
      <dgm:spPr/>
    </dgm:pt>
    <dgm:pt modelId="{22A078F0-00D2-46A4-81C9-7B518F9DE2C8}" type="pres">
      <dgm:prSet presAssocID="{C7060A7E-BC59-4112-A740-A65BA0EE70FA}" presName="Name19" presStyleLbl="parChTrans1D4" presStyleIdx="3" presStyleCnt="4"/>
      <dgm:spPr/>
    </dgm:pt>
    <dgm:pt modelId="{251AB74B-D01E-48A9-AA55-8BC3BA824A1F}" type="pres">
      <dgm:prSet presAssocID="{CE74954A-1890-4450-9562-D2A070610B60}" presName="Name21" presStyleCnt="0"/>
      <dgm:spPr/>
    </dgm:pt>
    <dgm:pt modelId="{10FECC00-4609-46CF-9CFA-AB88155CEC9D}" type="pres">
      <dgm:prSet presAssocID="{CE74954A-1890-4450-9562-D2A070610B60}" presName="level2Shape" presStyleLbl="node4" presStyleIdx="3" presStyleCnt="4" custScaleY="67285"/>
      <dgm:spPr/>
    </dgm:pt>
    <dgm:pt modelId="{37033E74-9F3E-4D14-BC4F-5516B4932088}" type="pres">
      <dgm:prSet presAssocID="{CE74954A-1890-4450-9562-D2A070610B60}" presName="hierChild3" presStyleCnt="0"/>
      <dgm:spPr/>
    </dgm:pt>
    <dgm:pt modelId="{036568DA-92F5-4D0A-9DAA-EC36BC3E0A78}" type="pres">
      <dgm:prSet presAssocID="{A121CAE7-DE28-4EF1-909A-6D0D37D6A5D3}" presName="Name19" presStyleLbl="parChTrans1D3" presStyleIdx="3" presStyleCnt="4"/>
      <dgm:spPr/>
    </dgm:pt>
    <dgm:pt modelId="{94F4FA7D-FEAC-4F26-A616-004200898485}" type="pres">
      <dgm:prSet presAssocID="{F511B613-CCF2-4202-A65D-0DD94154F5E2}" presName="Name21" presStyleCnt="0"/>
      <dgm:spPr/>
    </dgm:pt>
    <dgm:pt modelId="{E16EB016-5506-49C8-A90D-0762892248E4}" type="pres">
      <dgm:prSet presAssocID="{F511B613-CCF2-4202-A65D-0DD94154F5E2}" presName="level2Shape" presStyleLbl="node3" presStyleIdx="3" presStyleCnt="4" custScaleX="135950" custScaleY="97308"/>
      <dgm:spPr/>
    </dgm:pt>
    <dgm:pt modelId="{0C642FD9-75BB-42BA-82AE-5680F6A59868}" type="pres">
      <dgm:prSet presAssocID="{F511B613-CCF2-4202-A65D-0DD94154F5E2}" presName="hierChild3" presStyleCnt="0"/>
      <dgm:spPr/>
    </dgm:pt>
    <dgm:pt modelId="{DE7FC530-654D-435A-A169-2816F63BCE1B}" type="pres">
      <dgm:prSet presAssocID="{3AC5DD57-7242-46AC-B9D0-64DD5566F21F}" presName="Name19" presStyleLbl="parChTrans1D2" presStyleIdx="2" presStyleCnt="3"/>
      <dgm:spPr/>
    </dgm:pt>
    <dgm:pt modelId="{CF368C4E-D429-484F-8E67-FC645744304D}" type="pres">
      <dgm:prSet presAssocID="{9688D01E-1257-48D3-9670-0A7DF4124061}" presName="Name21" presStyleCnt="0"/>
      <dgm:spPr/>
    </dgm:pt>
    <dgm:pt modelId="{7AC7C4C7-5BDE-4903-B1D4-3FB0797F607A}" type="pres">
      <dgm:prSet presAssocID="{9688D01E-1257-48D3-9670-0A7DF4124061}" presName="level2Shape" presStyleLbl="node2" presStyleIdx="2" presStyleCnt="3" custScaleX="120631" custScaleY="68325"/>
      <dgm:spPr/>
    </dgm:pt>
    <dgm:pt modelId="{68BDF709-6B1B-4D82-816F-E4689573035E}" type="pres">
      <dgm:prSet presAssocID="{9688D01E-1257-48D3-9670-0A7DF4124061}" presName="hierChild3" presStyleCnt="0"/>
      <dgm:spPr/>
    </dgm:pt>
    <dgm:pt modelId="{9E2B4926-07B4-4A8B-86D2-15CD97F536D6}" type="pres">
      <dgm:prSet presAssocID="{55FC2276-AF3A-4B4C-A2FA-56A96B667018}" presName="bgShapesFlow" presStyleCnt="0"/>
      <dgm:spPr/>
    </dgm:pt>
  </dgm:ptLst>
  <dgm:cxnLst>
    <dgm:cxn modelId="{34B61F0B-F53B-44AE-BA55-6D4B9A0393C5}" type="presOf" srcId="{600D6A90-C7AB-413D-B1BB-6E3E23256DFA}" destId="{3517D5A7-A896-4E2F-94C0-FBD7991540CC}" srcOrd="0" destOrd="0" presId="urn:microsoft.com/office/officeart/2005/8/layout/hierarchy6"/>
    <dgm:cxn modelId="{2D43281A-C9A8-4E3D-A80D-AF982C92D610}" type="presOf" srcId="{55FC2276-AF3A-4B4C-A2FA-56A96B667018}" destId="{EB80735F-8644-4187-BA57-410A5E0B36B4}" srcOrd="0" destOrd="0" presId="urn:microsoft.com/office/officeart/2005/8/layout/hierarchy6"/>
    <dgm:cxn modelId="{0D190C1D-AD2F-4368-B00E-EF853BFAFBEA}" type="presOf" srcId="{5A9342DA-3E2B-47DD-B290-86910EE452A3}" destId="{8CE37133-513D-4F9E-A300-C1B1C51F32E3}" srcOrd="0" destOrd="0" presId="urn:microsoft.com/office/officeart/2005/8/layout/hierarchy6"/>
    <dgm:cxn modelId="{69F24C2B-A306-42E1-BFD8-C331B25C496C}" type="presOf" srcId="{3AC5DD57-7242-46AC-B9D0-64DD5566F21F}" destId="{DE7FC530-654D-435A-A169-2816F63BCE1B}" srcOrd="0" destOrd="0" presId="urn:microsoft.com/office/officeart/2005/8/layout/hierarchy6"/>
    <dgm:cxn modelId="{FFE84432-5DA9-4F33-991C-8011097B053F}" type="presOf" srcId="{80B0DAAE-E85C-4CDC-BA25-6DD4AA59AE3E}" destId="{C7C97440-0CDD-42F9-B3A0-7DF8B63E5BF6}" srcOrd="0" destOrd="0" presId="urn:microsoft.com/office/officeart/2005/8/layout/hierarchy6"/>
    <dgm:cxn modelId="{B07A6C37-C79F-435C-9F8F-75FB5E6C2143}" type="presOf" srcId="{BBF18EAE-FC76-4EC8-9E7E-0C1F19E7D926}" destId="{DAA3DC2D-34E1-41CC-AE11-EE73126EA009}" srcOrd="0" destOrd="0" presId="urn:microsoft.com/office/officeart/2005/8/layout/hierarchy6"/>
    <dgm:cxn modelId="{DE1B6338-0E31-4CC7-9774-27C1CEC9B81D}" type="presOf" srcId="{8888A9D6-BD8D-44B5-B43F-751DAE9EBC06}" destId="{8D7B7ABF-12DE-4007-99B5-1857CF89874B}" srcOrd="0" destOrd="0" presId="urn:microsoft.com/office/officeart/2005/8/layout/hierarchy6"/>
    <dgm:cxn modelId="{5E270139-0A85-42EE-956A-3A175F028BBD}" type="presOf" srcId="{9688D01E-1257-48D3-9670-0A7DF4124061}" destId="{7AC7C4C7-5BDE-4903-B1D4-3FB0797F607A}" srcOrd="0" destOrd="0" presId="urn:microsoft.com/office/officeart/2005/8/layout/hierarchy6"/>
    <dgm:cxn modelId="{B02C0239-65F7-4482-8485-5349EF88DFA2}" type="presOf" srcId="{CE74954A-1890-4450-9562-D2A070610B60}" destId="{10FECC00-4609-46CF-9CFA-AB88155CEC9D}" srcOrd="0" destOrd="0" presId="urn:microsoft.com/office/officeart/2005/8/layout/hierarchy6"/>
    <dgm:cxn modelId="{E3A41F3E-CE90-41E4-B461-8F2BA85A7C3D}" srcId="{5A9342DA-3E2B-47DD-B290-86910EE452A3}" destId="{CE8E6C11-DF2B-463D-B77C-0F6647A665F6}" srcOrd="0" destOrd="0" parTransId="{600D6A90-C7AB-413D-B1BB-6E3E23256DFA}" sibTransId="{5CACB388-6476-45E9-A241-C3E15825A519}"/>
    <dgm:cxn modelId="{49839844-02EF-4298-A656-D8CB1C784C56}" type="presOf" srcId="{89EBFF2D-E26B-41D8-9F27-1CDFCBFF0091}" destId="{3C622309-A27A-432D-BF7B-AAE5F4A5744A}" srcOrd="0" destOrd="0" presId="urn:microsoft.com/office/officeart/2005/8/layout/hierarchy6"/>
    <dgm:cxn modelId="{FA9A544B-04ED-4ED8-8104-543D88ACF366}" type="presOf" srcId="{26EA1A22-EBC5-463B-8190-37DFA3B8A101}" destId="{64F45A9B-0127-4B98-8EB2-23BB5881455B}" srcOrd="0" destOrd="0" presId="urn:microsoft.com/office/officeart/2005/8/layout/hierarchy6"/>
    <dgm:cxn modelId="{8025ED6B-7032-41EC-9B5D-93483C36A31A}" srcId="{00CDD1C5-9C2F-4CC3-8DA9-8C7E51DC8145}" destId="{CE74954A-1890-4450-9562-D2A070610B60}" srcOrd="0" destOrd="0" parTransId="{C7060A7E-BC59-4112-A740-A65BA0EE70FA}" sibTransId="{8A3076EA-F2F2-41EA-A209-CA7A1417A422}"/>
    <dgm:cxn modelId="{DB3F544D-F45F-4B97-82F1-93A952CBF497}" type="presOf" srcId="{EE9724E7-6CF6-493B-B8B0-44020DB85312}" destId="{30E6D589-AA16-4797-AA1E-33835901B715}" srcOrd="0" destOrd="0" presId="urn:microsoft.com/office/officeart/2005/8/layout/hierarchy6"/>
    <dgm:cxn modelId="{AC30017E-5EA0-4F6F-AED0-215272EE908D}" type="presOf" srcId="{964652DC-3433-40D4-A79E-DBA96ED5D5B7}" destId="{1DC80291-2016-48BD-9C5E-7CEE18B70A82}" srcOrd="0" destOrd="0" presId="urn:microsoft.com/office/officeart/2005/8/layout/hierarchy6"/>
    <dgm:cxn modelId="{2352167F-2751-4008-85F9-CBE02B0FC3D8}" type="presOf" srcId="{00CDD1C5-9C2F-4CC3-8DA9-8C7E51DC8145}" destId="{6F11CF4D-C8C6-4128-8883-91FD692057B5}" srcOrd="0" destOrd="0" presId="urn:microsoft.com/office/officeart/2005/8/layout/hierarchy6"/>
    <dgm:cxn modelId="{43119180-08FF-4D7B-8233-A1F5D3B1BC19}" type="presOf" srcId="{C7060A7E-BC59-4112-A740-A65BA0EE70FA}" destId="{22A078F0-00D2-46A4-81C9-7B518F9DE2C8}" srcOrd="0" destOrd="0" presId="urn:microsoft.com/office/officeart/2005/8/layout/hierarchy6"/>
    <dgm:cxn modelId="{BA5DD086-4FD4-4C06-BB48-3AFD13BD9659}" srcId="{331ED971-A07B-43F7-ABE9-8374C9B25A9E}" destId="{5A9342DA-3E2B-47DD-B290-86910EE452A3}" srcOrd="0" destOrd="0" parTransId="{D1023D8F-B694-48C4-94BF-8E02C0E8DC8F}" sibTransId="{CCAC1E5D-30D0-48B2-8933-F538C811ECAA}"/>
    <dgm:cxn modelId="{B07E728A-B268-4FF9-8908-F787F64B7A97}" type="presOf" srcId="{CE8E6C11-DF2B-463D-B77C-0F6647A665F6}" destId="{6EFC5BCB-2B01-442C-90D2-1115975DF8A9}" srcOrd="0" destOrd="0" presId="urn:microsoft.com/office/officeart/2005/8/layout/hierarchy6"/>
    <dgm:cxn modelId="{F52AEB92-A9B0-4216-9BAF-482D2F0D4F71}" srcId="{EE9724E7-6CF6-493B-B8B0-44020DB85312}" destId="{B7864562-64B4-465E-A681-0D22D1795D14}" srcOrd="0" destOrd="0" parTransId="{8A7DC966-B0EB-4335-BFF8-D515DA5AEABD}" sibTransId="{2961C839-AFFA-4269-B2CB-68DCAD4AFBD9}"/>
    <dgm:cxn modelId="{20083094-0C6C-4AD1-B100-A9B966F741F3}" type="presOf" srcId="{B7864562-64B4-465E-A681-0D22D1795D14}" destId="{F43977DE-36D3-4A0F-A623-610444C9828C}" srcOrd="0" destOrd="0" presId="urn:microsoft.com/office/officeart/2005/8/layout/hierarchy6"/>
    <dgm:cxn modelId="{4003CAA4-4B15-4132-902C-58D16BD440A5}" srcId="{EE9724E7-6CF6-493B-B8B0-44020DB85312}" destId="{F511B613-CCF2-4202-A65D-0DD94154F5E2}" srcOrd="2" destOrd="0" parTransId="{A121CAE7-DE28-4EF1-909A-6D0D37D6A5D3}" sibTransId="{655D6FE1-5CB9-453B-ABA4-A69864BDE31F}"/>
    <dgm:cxn modelId="{8F5515A6-DCE8-4277-8EBB-2A6CF2FBD121}" type="presOf" srcId="{331ED971-A07B-43F7-ABE9-8374C9B25A9E}" destId="{9051A0A8-4988-42C4-9512-D396DA53FF8C}" srcOrd="0" destOrd="0" presId="urn:microsoft.com/office/officeart/2005/8/layout/hierarchy6"/>
    <dgm:cxn modelId="{E4057AA7-E973-40F2-B0F4-50BA878EA4F1}" srcId="{B7864562-64B4-465E-A681-0D22D1795D14}" destId="{89EBFF2D-E26B-41D8-9F27-1CDFCBFF0091}" srcOrd="0" destOrd="0" parTransId="{8888A9D6-BD8D-44B5-B43F-751DAE9EBC06}" sibTransId="{CB0B251B-63B0-4D2D-803B-3F5538B49282}"/>
    <dgm:cxn modelId="{B8D73BAA-8EA2-4827-9734-69D8FD35D493}" srcId="{EE9724E7-6CF6-493B-B8B0-44020DB85312}" destId="{00CDD1C5-9C2F-4CC3-8DA9-8C7E51DC8145}" srcOrd="1" destOrd="0" parTransId="{BBF18EAE-FC76-4EC8-9E7E-0C1F19E7D926}" sibTransId="{4756DCCA-F2ED-4373-AA7E-5C0D90F3AEF6}"/>
    <dgm:cxn modelId="{7E694AB1-334D-45D6-B98F-5766FFBD0F05}" srcId="{331ED971-A07B-43F7-ABE9-8374C9B25A9E}" destId="{EE9724E7-6CF6-493B-B8B0-44020DB85312}" srcOrd="1" destOrd="0" parTransId="{26EA1A22-EBC5-463B-8190-37DFA3B8A101}" sibTransId="{CE329292-34EC-41B0-9F0C-5C77351CD85C}"/>
    <dgm:cxn modelId="{A9B5EBB1-D4DA-41EB-A451-66DE041E4DA0}" srcId="{89EBFF2D-E26B-41D8-9F27-1CDFCBFF0091}" destId="{964652DC-3433-40D4-A79E-DBA96ED5D5B7}" srcOrd="0" destOrd="0" parTransId="{7AECF6B9-2824-4372-8123-E04DA6F0762B}" sibTransId="{FFCA3AF6-A63F-4A56-9424-EC0B99DE3877}"/>
    <dgm:cxn modelId="{18A4AEB4-FBF6-4215-BD60-8D1225A61868}" type="presOf" srcId="{37602B19-A272-48B5-9AA3-CF86C2AC0AFD}" destId="{D3D17A0F-A0A1-4333-9FC6-FD305F3C07AE}" srcOrd="0" destOrd="0" presId="urn:microsoft.com/office/officeart/2005/8/layout/hierarchy6"/>
    <dgm:cxn modelId="{C6DF4BCC-5912-4E6C-A885-B4ED9B273BBD}" type="presOf" srcId="{8A7DC966-B0EB-4335-BFF8-D515DA5AEABD}" destId="{875CA6BC-07EB-43EA-8135-F26719FD3BFB}" srcOrd="0" destOrd="0" presId="urn:microsoft.com/office/officeart/2005/8/layout/hierarchy6"/>
    <dgm:cxn modelId="{5B7859CD-D609-497F-B2A4-595C0FB8527B}" type="presOf" srcId="{7AECF6B9-2824-4372-8123-E04DA6F0762B}" destId="{C4545BA3-2F53-4607-9D5E-CFC9DD025343}" srcOrd="0" destOrd="0" presId="urn:microsoft.com/office/officeart/2005/8/layout/hierarchy6"/>
    <dgm:cxn modelId="{7096A8D1-B141-423F-9E59-2CB62D9D43E4}" srcId="{331ED971-A07B-43F7-ABE9-8374C9B25A9E}" destId="{9688D01E-1257-48D3-9670-0A7DF4124061}" srcOrd="2" destOrd="0" parTransId="{3AC5DD57-7242-46AC-B9D0-64DD5566F21F}" sibTransId="{666416DA-C657-426E-9855-DBD6DD0A3D36}"/>
    <dgm:cxn modelId="{F60EBBD2-E99C-4033-9E89-B1B0BCB35220}" type="presOf" srcId="{D1023D8F-B694-48C4-94BF-8E02C0E8DC8F}" destId="{90295700-900C-492A-BC80-9C9B8F69C91F}" srcOrd="0" destOrd="0" presId="urn:microsoft.com/office/officeart/2005/8/layout/hierarchy6"/>
    <dgm:cxn modelId="{471CFED9-AB35-4CE3-956C-A6AE2E0F340C}" srcId="{89EBFF2D-E26B-41D8-9F27-1CDFCBFF0091}" destId="{80B0DAAE-E85C-4CDC-BA25-6DD4AA59AE3E}" srcOrd="1" destOrd="0" parTransId="{37602B19-A272-48B5-9AA3-CF86C2AC0AFD}" sibTransId="{CB5BAF23-8943-428F-804B-F722BACEECD2}"/>
    <dgm:cxn modelId="{611A69F2-20B1-4E0F-AFA8-0F1B51A7D948}" type="presOf" srcId="{F511B613-CCF2-4202-A65D-0DD94154F5E2}" destId="{E16EB016-5506-49C8-A90D-0762892248E4}" srcOrd="0" destOrd="0" presId="urn:microsoft.com/office/officeart/2005/8/layout/hierarchy6"/>
    <dgm:cxn modelId="{092C10F8-8F7C-4BC8-8C22-8867381D6031}" srcId="{55FC2276-AF3A-4B4C-A2FA-56A96B667018}" destId="{331ED971-A07B-43F7-ABE9-8374C9B25A9E}" srcOrd="0" destOrd="0" parTransId="{C06DD1D3-5C8E-4408-BFBC-6DD1D478B3B7}" sibTransId="{963037E6-8355-41DB-8370-D3A137EF45F6}"/>
    <dgm:cxn modelId="{CE2A3AF8-CFA3-4561-B598-7422E993357F}" type="presOf" srcId="{A121CAE7-DE28-4EF1-909A-6D0D37D6A5D3}" destId="{036568DA-92F5-4D0A-9DAA-EC36BC3E0A78}" srcOrd="0" destOrd="0" presId="urn:microsoft.com/office/officeart/2005/8/layout/hierarchy6"/>
    <dgm:cxn modelId="{8CDF9C7B-F773-4C5A-926D-BD95208AE8D8}" type="presParOf" srcId="{EB80735F-8644-4187-BA57-410A5E0B36B4}" destId="{0DDAA060-C621-4D83-975F-A3FC6F35836D}" srcOrd="0" destOrd="0" presId="urn:microsoft.com/office/officeart/2005/8/layout/hierarchy6"/>
    <dgm:cxn modelId="{03B4747D-D198-4CD6-9DF0-209F674D2056}" type="presParOf" srcId="{0DDAA060-C621-4D83-975F-A3FC6F35836D}" destId="{2AD90A39-2F25-4578-A1E1-E811446D1A83}" srcOrd="0" destOrd="0" presId="urn:microsoft.com/office/officeart/2005/8/layout/hierarchy6"/>
    <dgm:cxn modelId="{7584E360-3F31-4BB5-B7C3-A1F2592DD366}" type="presParOf" srcId="{2AD90A39-2F25-4578-A1E1-E811446D1A83}" destId="{367D1F1B-0EE5-45B9-9A97-535AEB2565F5}" srcOrd="0" destOrd="0" presId="urn:microsoft.com/office/officeart/2005/8/layout/hierarchy6"/>
    <dgm:cxn modelId="{9E110D29-719B-49CF-97E3-AC371A786C17}" type="presParOf" srcId="{367D1F1B-0EE5-45B9-9A97-535AEB2565F5}" destId="{9051A0A8-4988-42C4-9512-D396DA53FF8C}" srcOrd="0" destOrd="0" presId="urn:microsoft.com/office/officeart/2005/8/layout/hierarchy6"/>
    <dgm:cxn modelId="{C09309CF-4B4B-41D6-B824-923A5FFC7BFC}" type="presParOf" srcId="{367D1F1B-0EE5-45B9-9A97-535AEB2565F5}" destId="{8D8A4BAB-2FBF-461A-9AB8-EBE6A167F27E}" srcOrd="1" destOrd="0" presId="urn:microsoft.com/office/officeart/2005/8/layout/hierarchy6"/>
    <dgm:cxn modelId="{17F18CF5-FE95-4BEC-A45A-2E59650318CB}" type="presParOf" srcId="{8D8A4BAB-2FBF-461A-9AB8-EBE6A167F27E}" destId="{90295700-900C-492A-BC80-9C9B8F69C91F}" srcOrd="0" destOrd="0" presId="urn:microsoft.com/office/officeart/2005/8/layout/hierarchy6"/>
    <dgm:cxn modelId="{AB3F87FC-9261-4E58-BD11-D9205AE6BFDF}" type="presParOf" srcId="{8D8A4BAB-2FBF-461A-9AB8-EBE6A167F27E}" destId="{A5C98205-CD1A-4D00-A9F7-9D5CEF83625E}" srcOrd="1" destOrd="0" presId="urn:microsoft.com/office/officeart/2005/8/layout/hierarchy6"/>
    <dgm:cxn modelId="{FB0124DE-A58A-410D-963A-FF9D520D70E8}" type="presParOf" srcId="{A5C98205-CD1A-4D00-A9F7-9D5CEF83625E}" destId="{8CE37133-513D-4F9E-A300-C1B1C51F32E3}" srcOrd="0" destOrd="0" presId="urn:microsoft.com/office/officeart/2005/8/layout/hierarchy6"/>
    <dgm:cxn modelId="{E63F78DB-3732-4F67-AE8C-A0FD28665549}" type="presParOf" srcId="{A5C98205-CD1A-4D00-A9F7-9D5CEF83625E}" destId="{A179DDDF-D66F-410E-84BD-C26A1CA253D7}" srcOrd="1" destOrd="0" presId="urn:microsoft.com/office/officeart/2005/8/layout/hierarchy6"/>
    <dgm:cxn modelId="{DC42DE92-9B22-4D0A-9469-DF777EA9C725}" type="presParOf" srcId="{A179DDDF-D66F-410E-84BD-C26A1CA253D7}" destId="{3517D5A7-A896-4E2F-94C0-FBD7991540CC}" srcOrd="0" destOrd="0" presId="urn:microsoft.com/office/officeart/2005/8/layout/hierarchy6"/>
    <dgm:cxn modelId="{6FD2AFB6-3024-4657-B8C7-6DA2C2BB5F1A}" type="presParOf" srcId="{A179DDDF-D66F-410E-84BD-C26A1CA253D7}" destId="{3FF57312-FF73-4CEE-BC22-859ABB00B8F0}" srcOrd="1" destOrd="0" presId="urn:microsoft.com/office/officeart/2005/8/layout/hierarchy6"/>
    <dgm:cxn modelId="{C0D35D77-F848-4D75-84B7-48C69E42F1BD}" type="presParOf" srcId="{3FF57312-FF73-4CEE-BC22-859ABB00B8F0}" destId="{6EFC5BCB-2B01-442C-90D2-1115975DF8A9}" srcOrd="0" destOrd="0" presId="urn:microsoft.com/office/officeart/2005/8/layout/hierarchy6"/>
    <dgm:cxn modelId="{18D6A025-927F-4C36-9074-5B3FB7C413EC}" type="presParOf" srcId="{3FF57312-FF73-4CEE-BC22-859ABB00B8F0}" destId="{D8BF6AAC-50D8-45B1-A092-3646F80F29C7}" srcOrd="1" destOrd="0" presId="urn:microsoft.com/office/officeart/2005/8/layout/hierarchy6"/>
    <dgm:cxn modelId="{9F286407-37A7-48CD-A14E-1F4A77CBBC36}" type="presParOf" srcId="{8D8A4BAB-2FBF-461A-9AB8-EBE6A167F27E}" destId="{64F45A9B-0127-4B98-8EB2-23BB5881455B}" srcOrd="2" destOrd="0" presId="urn:microsoft.com/office/officeart/2005/8/layout/hierarchy6"/>
    <dgm:cxn modelId="{A0C8BEFA-911B-40B6-A891-C5DE4D1E8D5A}" type="presParOf" srcId="{8D8A4BAB-2FBF-461A-9AB8-EBE6A167F27E}" destId="{AA5ACC88-A2FA-472A-B870-8046BF3F2CEE}" srcOrd="3" destOrd="0" presId="urn:microsoft.com/office/officeart/2005/8/layout/hierarchy6"/>
    <dgm:cxn modelId="{B0E34458-605F-4136-BA6E-E246F0D04045}" type="presParOf" srcId="{AA5ACC88-A2FA-472A-B870-8046BF3F2CEE}" destId="{30E6D589-AA16-4797-AA1E-33835901B715}" srcOrd="0" destOrd="0" presId="urn:microsoft.com/office/officeart/2005/8/layout/hierarchy6"/>
    <dgm:cxn modelId="{4F9D5518-8EC4-479A-BB22-2C992DD1C81F}" type="presParOf" srcId="{AA5ACC88-A2FA-472A-B870-8046BF3F2CEE}" destId="{A2C7CD2B-014F-4FEA-AA84-1AE8E8F14273}" srcOrd="1" destOrd="0" presId="urn:microsoft.com/office/officeart/2005/8/layout/hierarchy6"/>
    <dgm:cxn modelId="{B726B7F0-1A99-4F3C-8E56-5DB6826F80D4}" type="presParOf" srcId="{A2C7CD2B-014F-4FEA-AA84-1AE8E8F14273}" destId="{875CA6BC-07EB-43EA-8135-F26719FD3BFB}" srcOrd="0" destOrd="0" presId="urn:microsoft.com/office/officeart/2005/8/layout/hierarchy6"/>
    <dgm:cxn modelId="{56284B3D-F02F-4BB2-A5F9-B99B40A444B3}" type="presParOf" srcId="{A2C7CD2B-014F-4FEA-AA84-1AE8E8F14273}" destId="{CF8272BC-552F-4DBC-9614-5AE9F58B920B}" srcOrd="1" destOrd="0" presId="urn:microsoft.com/office/officeart/2005/8/layout/hierarchy6"/>
    <dgm:cxn modelId="{2EB587A4-DBD1-4B18-852C-815763D4EB04}" type="presParOf" srcId="{CF8272BC-552F-4DBC-9614-5AE9F58B920B}" destId="{F43977DE-36D3-4A0F-A623-610444C9828C}" srcOrd="0" destOrd="0" presId="urn:microsoft.com/office/officeart/2005/8/layout/hierarchy6"/>
    <dgm:cxn modelId="{7F455840-D90E-44DB-A7B0-61BBB89CCD26}" type="presParOf" srcId="{CF8272BC-552F-4DBC-9614-5AE9F58B920B}" destId="{7697B9DB-A468-4226-BC26-02FFFA6A4948}" srcOrd="1" destOrd="0" presId="urn:microsoft.com/office/officeart/2005/8/layout/hierarchy6"/>
    <dgm:cxn modelId="{9489B701-D380-4745-911B-409B2DCE923F}" type="presParOf" srcId="{7697B9DB-A468-4226-BC26-02FFFA6A4948}" destId="{8D7B7ABF-12DE-4007-99B5-1857CF89874B}" srcOrd="0" destOrd="0" presId="urn:microsoft.com/office/officeart/2005/8/layout/hierarchy6"/>
    <dgm:cxn modelId="{1F3F5E7A-E6ED-47F5-8A0F-2D691834DBE4}" type="presParOf" srcId="{7697B9DB-A468-4226-BC26-02FFFA6A4948}" destId="{6E0F8664-6FAF-422F-A9D0-C383A85DFB57}" srcOrd="1" destOrd="0" presId="urn:microsoft.com/office/officeart/2005/8/layout/hierarchy6"/>
    <dgm:cxn modelId="{7534057D-5E76-40E9-9FE8-EB17D691E19B}" type="presParOf" srcId="{6E0F8664-6FAF-422F-A9D0-C383A85DFB57}" destId="{3C622309-A27A-432D-BF7B-AAE5F4A5744A}" srcOrd="0" destOrd="0" presId="urn:microsoft.com/office/officeart/2005/8/layout/hierarchy6"/>
    <dgm:cxn modelId="{C35C3D8E-74B3-43E7-8309-3959F9EA941C}" type="presParOf" srcId="{6E0F8664-6FAF-422F-A9D0-C383A85DFB57}" destId="{D3CD7C0C-EDEB-4FC7-A211-5F774AE99E01}" srcOrd="1" destOrd="0" presId="urn:microsoft.com/office/officeart/2005/8/layout/hierarchy6"/>
    <dgm:cxn modelId="{841C6C3D-9FEB-4004-B5A8-B5EF2AAE9499}" type="presParOf" srcId="{D3CD7C0C-EDEB-4FC7-A211-5F774AE99E01}" destId="{C4545BA3-2F53-4607-9D5E-CFC9DD025343}" srcOrd="0" destOrd="0" presId="urn:microsoft.com/office/officeart/2005/8/layout/hierarchy6"/>
    <dgm:cxn modelId="{51CDB8DB-E7E8-48C6-A0D2-81473F00432E}" type="presParOf" srcId="{D3CD7C0C-EDEB-4FC7-A211-5F774AE99E01}" destId="{827DFBFD-74B8-481D-9724-49CFD25DF377}" srcOrd="1" destOrd="0" presId="urn:microsoft.com/office/officeart/2005/8/layout/hierarchy6"/>
    <dgm:cxn modelId="{405EC73D-5AAD-42F0-A68A-D7BA32C7EC5F}" type="presParOf" srcId="{827DFBFD-74B8-481D-9724-49CFD25DF377}" destId="{1DC80291-2016-48BD-9C5E-7CEE18B70A82}" srcOrd="0" destOrd="0" presId="urn:microsoft.com/office/officeart/2005/8/layout/hierarchy6"/>
    <dgm:cxn modelId="{E6A11D41-75CE-43A5-A5FF-B7C5003582AF}" type="presParOf" srcId="{827DFBFD-74B8-481D-9724-49CFD25DF377}" destId="{90E211DB-350F-451A-938B-129A96AAF5C4}" srcOrd="1" destOrd="0" presId="urn:microsoft.com/office/officeart/2005/8/layout/hierarchy6"/>
    <dgm:cxn modelId="{270F1002-70C7-4D1E-B97B-1796CF82D3CA}" type="presParOf" srcId="{D3CD7C0C-EDEB-4FC7-A211-5F774AE99E01}" destId="{D3D17A0F-A0A1-4333-9FC6-FD305F3C07AE}" srcOrd="2" destOrd="0" presId="urn:microsoft.com/office/officeart/2005/8/layout/hierarchy6"/>
    <dgm:cxn modelId="{E266F5DB-E82E-4C30-9D3D-0A764E042E31}" type="presParOf" srcId="{D3CD7C0C-EDEB-4FC7-A211-5F774AE99E01}" destId="{56378B1E-C60C-4EE2-992A-702793991FF8}" srcOrd="3" destOrd="0" presId="urn:microsoft.com/office/officeart/2005/8/layout/hierarchy6"/>
    <dgm:cxn modelId="{B0A6B754-1688-4BC5-A2FF-28DBE077F0E3}" type="presParOf" srcId="{56378B1E-C60C-4EE2-992A-702793991FF8}" destId="{C7C97440-0CDD-42F9-B3A0-7DF8B63E5BF6}" srcOrd="0" destOrd="0" presId="urn:microsoft.com/office/officeart/2005/8/layout/hierarchy6"/>
    <dgm:cxn modelId="{EDE7C33E-DAA3-4674-B530-2AC57F84F74E}" type="presParOf" srcId="{56378B1E-C60C-4EE2-992A-702793991FF8}" destId="{9A455F32-5B00-47A5-A500-0C7647B21EB4}" srcOrd="1" destOrd="0" presId="urn:microsoft.com/office/officeart/2005/8/layout/hierarchy6"/>
    <dgm:cxn modelId="{42A4D43E-8FC7-4F6E-A6A9-0A3DFE60CECC}" type="presParOf" srcId="{A2C7CD2B-014F-4FEA-AA84-1AE8E8F14273}" destId="{DAA3DC2D-34E1-41CC-AE11-EE73126EA009}" srcOrd="2" destOrd="0" presId="urn:microsoft.com/office/officeart/2005/8/layout/hierarchy6"/>
    <dgm:cxn modelId="{80704484-CF9D-463E-A2AE-D0C7BA1CC0B4}" type="presParOf" srcId="{A2C7CD2B-014F-4FEA-AA84-1AE8E8F14273}" destId="{E0AC9EAA-E6F9-4AF2-BE24-5EB34CB77266}" srcOrd="3" destOrd="0" presId="urn:microsoft.com/office/officeart/2005/8/layout/hierarchy6"/>
    <dgm:cxn modelId="{D4D49C9E-CA17-40EE-9940-DCA751B97FFA}" type="presParOf" srcId="{E0AC9EAA-E6F9-4AF2-BE24-5EB34CB77266}" destId="{6F11CF4D-C8C6-4128-8883-91FD692057B5}" srcOrd="0" destOrd="0" presId="urn:microsoft.com/office/officeart/2005/8/layout/hierarchy6"/>
    <dgm:cxn modelId="{A8CD7DB3-8558-489B-9CE3-1E315C1B9176}" type="presParOf" srcId="{E0AC9EAA-E6F9-4AF2-BE24-5EB34CB77266}" destId="{64FAF418-3B76-4D51-99E2-0AF7A63AEEA7}" srcOrd="1" destOrd="0" presId="urn:microsoft.com/office/officeart/2005/8/layout/hierarchy6"/>
    <dgm:cxn modelId="{147A8C75-A657-4885-AE90-E21663EAE121}" type="presParOf" srcId="{64FAF418-3B76-4D51-99E2-0AF7A63AEEA7}" destId="{22A078F0-00D2-46A4-81C9-7B518F9DE2C8}" srcOrd="0" destOrd="0" presId="urn:microsoft.com/office/officeart/2005/8/layout/hierarchy6"/>
    <dgm:cxn modelId="{A9C60EBF-BF4C-474C-A826-6BE395429C86}" type="presParOf" srcId="{64FAF418-3B76-4D51-99E2-0AF7A63AEEA7}" destId="{251AB74B-D01E-48A9-AA55-8BC3BA824A1F}" srcOrd="1" destOrd="0" presId="urn:microsoft.com/office/officeart/2005/8/layout/hierarchy6"/>
    <dgm:cxn modelId="{4D4AD586-BB72-46CE-B3DA-5F0F1D4BA6BF}" type="presParOf" srcId="{251AB74B-D01E-48A9-AA55-8BC3BA824A1F}" destId="{10FECC00-4609-46CF-9CFA-AB88155CEC9D}" srcOrd="0" destOrd="0" presId="urn:microsoft.com/office/officeart/2005/8/layout/hierarchy6"/>
    <dgm:cxn modelId="{BACE2DBF-43F7-45D3-B253-A267E742796F}" type="presParOf" srcId="{251AB74B-D01E-48A9-AA55-8BC3BA824A1F}" destId="{37033E74-9F3E-4D14-BC4F-5516B4932088}" srcOrd="1" destOrd="0" presId="urn:microsoft.com/office/officeart/2005/8/layout/hierarchy6"/>
    <dgm:cxn modelId="{EEB82445-5E3E-49B7-A340-609D7A9F9752}" type="presParOf" srcId="{A2C7CD2B-014F-4FEA-AA84-1AE8E8F14273}" destId="{036568DA-92F5-4D0A-9DAA-EC36BC3E0A78}" srcOrd="4" destOrd="0" presId="urn:microsoft.com/office/officeart/2005/8/layout/hierarchy6"/>
    <dgm:cxn modelId="{2D39F148-2EE9-4ABE-90BD-BE6614DF7262}" type="presParOf" srcId="{A2C7CD2B-014F-4FEA-AA84-1AE8E8F14273}" destId="{94F4FA7D-FEAC-4F26-A616-004200898485}" srcOrd="5" destOrd="0" presId="urn:microsoft.com/office/officeart/2005/8/layout/hierarchy6"/>
    <dgm:cxn modelId="{62FC3045-0D0C-44E7-99E4-F0137EA920A7}" type="presParOf" srcId="{94F4FA7D-FEAC-4F26-A616-004200898485}" destId="{E16EB016-5506-49C8-A90D-0762892248E4}" srcOrd="0" destOrd="0" presId="urn:microsoft.com/office/officeart/2005/8/layout/hierarchy6"/>
    <dgm:cxn modelId="{1F83B2C2-3E25-4B6B-8340-5F29724DD9A0}" type="presParOf" srcId="{94F4FA7D-FEAC-4F26-A616-004200898485}" destId="{0C642FD9-75BB-42BA-82AE-5680F6A59868}" srcOrd="1" destOrd="0" presId="urn:microsoft.com/office/officeart/2005/8/layout/hierarchy6"/>
    <dgm:cxn modelId="{55AABA2E-C76F-43B7-AE5A-206A909A4281}" type="presParOf" srcId="{8D8A4BAB-2FBF-461A-9AB8-EBE6A167F27E}" destId="{DE7FC530-654D-435A-A169-2816F63BCE1B}" srcOrd="4" destOrd="0" presId="urn:microsoft.com/office/officeart/2005/8/layout/hierarchy6"/>
    <dgm:cxn modelId="{9C615D15-0D29-407A-8226-2BBE248C4295}" type="presParOf" srcId="{8D8A4BAB-2FBF-461A-9AB8-EBE6A167F27E}" destId="{CF368C4E-D429-484F-8E67-FC645744304D}" srcOrd="5" destOrd="0" presId="urn:microsoft.com/office/officeart/2005/8/layout/hierarchy6"/>
    <dgm:cxn modelId="{B1C1C46D-993F-40ED-9F31-6D49C260B790}" type="presParOf" srcId="{CF368C4E-D429-484F-8E67-FC645744304D}" destId="{7AC7C4C7-5BDE-4903-B1D4-3FB0797F607A}" srcOrd="0" destOrd="0" presId="urn:microsoft.com/office/officeart/2005/8/layout/hierarchy6"/>
    <dgm:cxn modelId="{6EA3289A-8A67-4985-8A1F-FEF68F525255}" type="presParOf" srcId="{CF368C4E-D429-484F-8E67-FC645744304D}" destId="{68BDF709-6B1B-4D82-816F-E4689573035E}" srcOrd="1" destOrd="0" presId="urn:microsoft.com/office/officeart/2005/8/layout/hierarchy6"/>
    <dgm:cxn modelId="{C90D6F87-5434-4E09-AF06-9085FF8D1E9F}" type="presParOf" srcId="{EB80735F-8644-4187-BA57-410A5E0B36B4}" destId="{9E2B4926-07B4-4A8B-86D2-15CD97F536D6}"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51A0A8-4988-42C4-9512-D396DA53FF8C}">
      <dsp:nvSpPr>
        <dsp:cNvPr id="0" name=""/>
        <dsp:cNvSpPr/>
      </dsp:nvSpPr>
      <dsp:spPr>
        <a:xfrm>
          <a:off x="4195659" y="140891"/>
          <a:ext cx="1246371" cy="550962"/>
        </a:xfrm>
        <a:prstGeom prst="roundRect">
          <a:avLst>
            <a:gd name="adj" fmla="val 10000"/>
          </a:avLst>
        </a:prstGeom>
        <a:solidFill>
          <a:schemeClr val="lt1">
            <a:hueOff val="0"/>
            <a:satOff val="0"/>
            <a:lumOff val="0"/>
            <a:alphaOff val="0"/>
          </a:schemeClr>
        </a:solidFill>
        <a:ln w="15875"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Home Page</a:t>
          </a:r>
        </a:p>
      </dsp:txBody>
      <dsp:txXfrm>
        <a:off x="4211796" y="157028"/>
        <a:ext cx="1214097" cy="518688"/>
      </dsp:txXfrm>
    </dsp:sp>
    <dsp:sp modelId="{90295700-900C-492A-BC80-9C9B8F69C91F}">
      <dsp:nvSpPr>
        <dsp:cNvPr id="0" name=""/>
        <dsp:cNvSpPr/>
      </dsp:nvSpPr>
      <dsp:spPr>
        <a:xfrm>
          <a:off x="2012113" y="691854"/>
          <a:ext cx="2806731" cy="332365"/>
        </a:xfrm>
        <a:custGeom>
          <a:avLst/>
          <a:gdLst/>
          <a:ahLst/>
          <a:cxnLst/>
          <a:rect l="0" t="0" r="0" b="0"/>
          <a:pathLst>
            <a:path>
              <a:moveTo>
                <a:pt x="2806731" y="0"/>
              </a:moveTo>
              <a:lnTo>
                <a:pt x="2806731" y="166182"/>
              </a:lnTo>
              <a:lnTo>
                <a:pt x="0" y="166182"/>
              </a:lnTo>
              <a:lnTo>
                <a:pt x="0" y="332365"/>
              </a:lnTo>
            </a:path>
          </a:pathLst>
        </a:custGeom>
        <a:noFill/>
        <a:ln w="15875" cap="flat" cmpd="sng" algn="ctr">
          <a:solidFill>
            <a:scrgbClr r="0" g="0" b="0"/>
          </a:solidFill>
          <a:prstDash val="solid"/>
          <a:tailEnd type="arrow"/>
        </a:ln>
        <a:effectLst/>
      </dsp:spPr>
      <dsp:style>
        <a:lnRef idx="2">
          <a:scrgbClr r="0" g="0" b="0"/>
        </a:lnRef>
        <a:fillRef idx="0">
          <a:scrgbClr r="0" g="0" b="0"/>
        </a:fillRef>
        <a:effectRef idx="0">
          <a:scrgbClr r="0" g="0" b="0"/>
        </a:effectRef>
        <a:fontRef idx="minor"/>
      </dsp:style>
    </dsp:sp>
    <dsp:sp modelId="{8CE37133-513D-4F9E-A300-C1B1C51F32E3}">
      <dsp:nvSpPr>
        <dsp:cNvPr id="0" name=""/>
        <dsp:cNvSpPr/>
      </dsp:nvSpPr>
      <dsp:spPr>
        <a:xfrm>
          <a:off x="1388928" y="1024219"/>
          <a:ext cx="1246371" cy="559105"/>
        </a:xfrm>
        <a:prstGeom prst="roundRect">
          <a:avLst>
            <a:gd name="adj" fmla="val 10000"/>
          </a:avLst>
        </a:prstGeom>
        <a:solidFill>
          <a:schemeClr val="lt1">
            <a:hueOff val="0"/>
            <a:satOff val="0"/>
            <a:lumOff val="0"/>
            <a:alphaOff val="0"/>
          </a:schemeClr>
        </a:solidFill>
        <a:ln w="15875"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Admin Login</a:t>
          </a:r>
        </a:p>
      </dsp:txBody>
      <dsp:txXfrm>
        <a:off x="1405304" y="1040595"/>
        <a:ext cx="1213619" cy="526353"/>
      </dsp:txXfrm>
    </dsp:sp>
    <dsp:sp modelId="{3517D5A7-A896-4E2F-94C0-FBD7991540CC}">
      <dsp:nvSpPr>
        <dsp:cNvPr id="0" name=""/>
        <dsp:cNvSpPr/>
      </dsp:nvSpPr>
      <dsp:spPr>
        <a:xfrm>
          <a:off x="1966393" y="1583325"/>
          <a:ext cx="91440" cy="332365"/>
        </a:xfrm>
        <a:custGeom>
          <a:avLst/>
          <a:gdLst/>
          <a:ahLst/>
          <a:cxnLst/>
          <a:rect l="0" t="0" r="0" b="0"/>
          <a:pathLst>
            <a:path>
              <a:moveTo>
                <a:pt x="45720" y="0"/>
              </a:moveTo>
              <a:lnTo>
                <a:pt x="45720" y="332365"/>
              </a:lnTo>
            </a:path>
          </a:pathLst>
        </a:custGeom>
        <a:noFill/>
        <a:ln w="15875" cap="flat" cmpd="sng" algn="ctr">
          <a:solidFill>
            <a:scrgbClr r="0" g="0" b="0"/>
          </a:solidFill>
          <a:prstDash val="solid"/>
          <a:tailEnd type="arrow"/>
        </a:ln>
        <a:effectLst/>
      </dsp:spPr>
      <dsp:style>
        <a:lnRef idx="2">
          <a:scrgbClr r="0" g="0" b="0"/>
        </a:lnRef>
        <a:fillRef idx="0">
          <a:scrgbClr r="0" g="0" b="0"/>
        </a:fillRef>
        <a:effectRef idx="0">
          <a:scrgbClr r="0" g="0" b="0"/>
        </a:effectRef>
        <a:fontRef idx="minor"/>
      </dsp:style>
    </dsp:sp>
    <dsp:sp modelId="{6EFC5BCB-2B01-442C-90D2-1115975DF8A9}">
      <dsp:nvSpPr>
        <dsp:cNvPr id="0" name=""/>
        <dsp:cNvSpPr/>
      </dsp:nvSpPr>
      <dsp:spPr>
        <a:xfrm>
          <a:off x="1117487" y="1915690"/>
          <a:ext cx="1789253" cy="835550"/>
        </a:xfrm>
        <a:prstGeom prst="roundRect">
          <a:avLst>
            <a:gd name="adj" fmla="val 10000"/>
          </a:avLst>
        </a:prstGeom>
        <a:solidFill>
          <a:schemeClr val="lt1">
            <a:hueOff val="0"/>
            <a:satOff val="0"/>
            <a:lumOff val="0"/>
            <a:alphaOff val="0"/>
          </a:schemeClr>
        </a:solidFill>
        <a:ln w="15875"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Approves requests &amp; updates information</a:t>
          </a:r>
        </a:p>
      </dsp:txBody>
      <dsp:txXfrm>
        <a:off x="1141959" y="1940162"/>
        <a:ext cx="1740309" cy="786606"/>
      </dsp:txXfrm>
    </dsp:sp>
    <dsp:sp modelId="{64F45A9B-0127-4B98-8EB2-23BB5881455B}">
      <dsp:nvSpPr>
        <dsp:cNvPr id="0" name=""/>
        <dsp:cNvSpPr/>
      </dsp:nvSpPr>
      <dsp:spPr>
        <a:xfrm>
          <a:off x="4818845" y="691854"/>
          <a:ext cx="929310" cy="332365"/>
        </a:xfrm>
        <a:custGeom>
          <a:avLst/>
          <a:gdLst/>
          <a:ahLst/>
          <a:cxnLst/>
          <a:rect l="0" t="0" r="0" b="0"/>
          <a:pathLst>
            <a:path>
              <a:moveTo>
                <a:pt x="0" y="0"/>
              </a:moveTo>
              <a:lnTo>
                <a:pt x="0" y="166182"/>
              </a:lnTo>
              <a:lnTo>
                <a:pt x="929310" y="166182"/>
              </a:lnTo>
              <a:lnTo>
                <a:pt x="929310" y="332365"/>
              </a:lnTo>
            </a:path>
          </a:pathLst>
        </a:custGeom>
        <a:noFill/>
        <a:ln w="15875" cap="flat" cmpd="sng" algn="ctr">
          <a:solidFill>
            <a:scrgbClr r="0" g="0" b="0"/>
          </a:solidFill>
          <a:prstDash val="solid"/>
          <a:tailEnd type="arrow"/>
        </a:ln>
        <a:effectLst/>
      </dsp:spPr>
      <dsp:style>
        <a:lnRef idx="2">
          <a:scrgbClr r="0" g="0" b="0"/>
        </a:lnRef>
        <a:fillRef idx="0">
          <a:scrgbClr r="0" g="0" b="0"/>
        </a:fillRef>
        <a:effectRef idx="0">
          <a:scrgbClr r="0" g="0" b="0"/>
        </a:effectRef>
        <a:fontRef idx="minor"/>
      </dsp:style>
    </dsp:sp>
    <dsp:sp modelId="{30E6D589-AA16-4797-AA1E-33835901B715}">
      <dsp:nvSpPr>
        <dsp:cNvPr id="0" name=""/>
        <dsp:cNvSpPr/>
      </dsp:nvSpPr>
      <dsp:spPr>
        <a:xfrm>
          <a:off x="5124969" y="1024219"/>
          <a:ext cx="1246371" cy="528004"/>
        </a:xfrm>
        <a:prstGeom prst="roundRect">
          <a:avLst>
            <a:gd name="adj" fmla="val 10000"/>
          </a:avLst>
        </a:prstGeom>
        <a:solidFill>
          <a:schemeClr val="lt1">
            <a:hueOff val="0"/>
            <a:satOff val="0"/>
            <a:lumOff val="0"/>
            <a:alphaOff val="0"/>
          </a:scheme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User Login</a:t>
          </a:r>
        </a:p>
      </dsp:txBody>
      <dsp:txXfrm>
        <a:off x="5140434" y="1039684"/>
        <a:ext cx="1215441" cy="497074"/>
      </dsp:txXfrm>
    </dsp:sp>
    <dsp:sp modelId="{875CA6BC-07EB-43EA-8135-F26719FD3BFB}">
      <dsp:nvSpPr>
        <dsp:cNvPr id="0" name=""/>
        <dsp:cNvSpPr/>
      </dsp:nvSpPr>
      <dsp:spPr>
        <a:xfrm>
          <a:off x="3903837" y="1552224"/>
          <a:ext cx="1844317" cy="332365"/>
        </a:xfrm>
        <a:custGeom>
          <a:avLst/>
          <a:gdLst/>
          <a:ahLst/>
          <a:cxnLst/>
          <a:rect l="0" t="0" r="0" b="0"/>
          <a:pathLst>
            <a:path>
              <a:moveTo>
                <a:pt x="1844317" y="0"/>
              </a:moveTo>
              <a:lnTo>
                <a:pt x="1844317" y="166182"/>
              </a:lnTo>
              <a:lnTo>
                <a:pt x="0" y="166182"/>
              </a:lnTo>
              <a:lnTo>
                <a:pt x="0" y="332365"/>
              </a:lnTo>
            </a:path>
          </a:pathLst>
        </a:custGeom>
        <a:noFill/>
        <a:ln w="15875" cap="flat" cmpd="sng" algn="ctr">
          <a:solidFill>
            <a:scrgbClr r="0" g="0" b="0"/>
          </a:solidFill>
          <a:prstDash val="solid"/>
          <a:tailEnd type="arrow"/>
        </a:ln>
        <a:effectLst/>
      </dsp:spPr>
      <dsp:style>
        <a:lnRef idx="2">
          <a:scrgbClr r="0" g="0" b="0"/>
        </a:lnRef>
        <a:fillRef idx="0">
          <a:scrgbClr r="0" g="0" b="0"/>
        </a:fillRef>
        <a:effectRef idx="0">
          <a:scrgbClr r="0" g="0" b="0"/>
        </a:effectRef>
        <a:fontRef idx="minor"/>
      </dsp:style>
    </dsp:sp>
    <dsp:sp modelId="{F43977DE-36D3-4A0F-A623-610444C9828C}">
      <dsp:nvSpPr>
        <dsp:cNvPr id="0" name=""/>
        <dsp:cNvSpPr/>
      </dsp:nvSpPr>
      <dsp:spPr>
        <a:xfrm>
          <a:off x="3280651" y="1884589"/>
          <a:ext cx="1246371" cy="587481"/>
        </a:xfrm>
        <a:prstGeom prst="roundRect">
          <a:avLst>
            <a:gd name="adj" fmla="val 10000"/>
          </a:avLst>
        </a:prstGeom>
        <a:solidFill>
          <a:schemeClr val="lt1">
            <a:hueOff val="0"/>
            <a:satOff val="0"/>
            <a:lumOff val="0"/>
            <a:alphaOff val="0"/>
          </a:schemeClr>
        </a:solidFill>
        <a:ln w="15875"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Hospitals information</a:t>
          </a:r>
        </a:p>
      </dsp:txBody>
      <dsp:txXfrm>
        <a:off x="3297858" y="1901796"/>
        <a:ext cx="1211957" cy="553067"/>
      </dsp:txXfrm>
    </dsp:sp>
    <dsp:sp modelId="{8D7B7ABF-12DE-4007-99B5-1857CF89874B}">
      <dsp:nvSpPr>
        <dsp:cNvPr id="0" name=""/>
        <dsp:cNvSpPr/>
      </dsp:nvSpPr>
      <dsp:spPr>
        <a:xfrm>
          <a:off x="3858117" y="2472071"/>
          <a:ext cx="91440" cy="332365"/>
        </a:xfrm>
        <a:custGeom>
          <a:avLst/>
          <a:gdLst/>
          <a:ahLst/>
          <a:cxnLst/>
          <a:rect l="0" t="0" r="0" b="0"/>
          <a:pathLst>
            <a:path>
              <a:moveTo>
                <a:pt x="45720" y="0"/>
              </a:moveTo>
              <a:lnTo>
                <a:pt x="45720" y="332365"/>
              </a:lnTo>
            </a:path>
          </a:pathLst>
        </a:custGeom>
        <a:noFill/>
        <a:ln w="15875" cap="flat" cmpd="sng" algn="ctr">
          <a:solidFill>
            <a:scrgbClr r="0" g="0" b="0"/>
          </a:solidFill>
          <a:prstDash val="solid"/>
          <a:headEnd type="none"/>
          <a:tailEnd type="arrow"/>
        </a:ln>
        <a:effectLst/>
      </dsp:spPr>
      <dsp:style>
        <a:lnRef idx="2">
          <a:scrgbClr r="0" g="0" b="0"/>
        </a:lnRef>
        <a:fillRef idx="0">
          <a:scrgbClr r="0" g="0" b="0"/>
        </a:fillRef>
        <a:effectRef idx="0">
          <a:scrgbClr r="0" g="0" b="0"/>
        </a:effectRef>
        <a:fontRef idx="minor"/>
      </dsp:style>
    </dsp:sp>
    <dsp:sp modelId="{3C622309-A27A-432D-BF7B-AAE5F4A5744A}">
      <dsp:nvSpPr>
        <dsp:cNvPr id="0" name=""/>
        <dsp:cNvSpPr/>
      </dsp:nvSpPr>
      <dsp:spPr>
        <a:xfrm>
          <a:off x="3280651" y="2804436"/>
          <a:ext cx="1246371" cy="566808"/>
        </a:xfrm>
        <a:prstGeom prst="roundRect">
          <a:avLst>
            <a:gd name="adj" fmla="val 10000"/>
          </a:avLst>
        </a:prstGeom>
        <a:solidFill>
          <a:schemeClr val="lt1">
            <a:hueOff val="0"/>
            <a:satOff val="0"/>
            <a:lumOff val="0"/>
            <a:alphaOff val="0"/>
          </a:schemeClr>
        </a:solidFill>
        <a:ln w="15875"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Hospital selection</a:t>
          </a:r>
        </a:p>
      </dsp:txBody>
      <dsp:txXfrm>
        <a:off x="3297252" y="2821037"/>
        <a:ext cx="1213169" cy="533606"/>
      </dsp:txXfrm>
    </dsp:sp>
    <dsp:sp modelId="{C4545BA3-2F53-4607-9D5E-CFC9DD025343}">
      <dsp:nvSpPr>
        <dsp:cNvPr id="0" name=""/>
        <dsp:cNvSpPr/>
      </dsp:nvSpPr>
      <dsp:spPr>
        <a:xfrm>
          <a:off x="2843992" y="3371244"/>
          <a:ext cx="1059845" cy="332365"/>
        </a:xfrm>
        <a:custGeom>
          <a:avLst/>
          <a:gdLst/>
          <a:ahLst/>
          <a:cxnLst/>
          <a:rect l="0" t="0" r="0" b="0"/>
          <a:pathLst>
            <a:path>
              <a:moveTo>
                <a:pt x="1059845" y="0"/>
              </a:moveTo>
              <a:lnTo>
                <a:pt x="1059845" y="166182"/>
              </a:lnTo>
              <a:lnTo>
                <a:pt x="0" y="166182"/>
              </a:lnTo>
              <a:lnTo>
                <a:pt x="0" y="332365"/>
              </a:lnTo>
            </a:path>
          </a:pathLst>
        </a:custGeom>
        <a:noFill/>
        <a:ln w="15875" cap="flat" cmpd="sng" algn="ctr">
          <a:solidFill>
            <a:scrgbClr r="0" g="0" b="0"/>
          </a:solidFill>
          <a:prstDash val="solid"/>
          <a:tailEnd type="arrow"/>
        </a:ln>
        <a:effectLst/>
      </dsp:spPr>
      <dsp:style>
        <a:lnRef idx="2">
          <a:scrgbClr r="0" g="0" b="0"/>
        </a:lnRef>
        <a:fillRef idx="0">
          <a:scrgbClr r="0" g="0" b="0"/>
        </a:fillRef>
        <a:effectRef idx="0">
          <a:scrgbClr r="0" g="0" b="0"/>
        </a:effectRef>
        <a:fontRef idx="minor"/>
      </dsp:style>
    </dsp:sp>
    <dsp:sp modelId="{1DC80291-2016-48BD-9C5E-7CEE18B70A82}">
      <dsp:nvSpPr>
        <dsp:cNvPr id="0" name=""/>
        <dsp:cNvSpPr/>
      </dsp:nvSpPr>
      <dsp:spPr>
        <a:xfrm>
          <a:off x="1842520" y="3703610"/>
          <a:ext cx="2002943" cy="579786"/>
        </a:xfrm>
        <a:prstGeom prst="roundRect">
          <a:avLst>
            <a:gd name="adj" fmla="val 10000"/>
          </a:avLst>
        </a:prstGeom>
        <a:solidFill>
          <a:schemeClr val="lt1">
            <a:hueOff val="0"/>
            <a:satOff val="0"/>
            <a:lumOff val="0"/>
            <a:alphaOff val="0"/>
          </a:schemeClr>
        </a:solidFill>
        <a:ln w="15875"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Hospital details &amp; Beds availability</a:t>
          </a:r>
        </a:p>
      </dsp:txBody>
      <dsp:txXfrm>
        <a:off x="1859501" y="3720591"/>
        <a:ext cx="1968981" cy="545824"/>
      </dsp:txXfrm>
    </dsp:sp>
    <dsp:sp modelId="{D3D17A0F-A0A1-4333-9FC6-FD305F3C07AE}">
      <dsp:nvSpPr>
        <dsp:cNvPr id="0" name=""/>
        <dsp:cNvSpPr/>
      </dsp:nvSpPr>
      <dsp:spPr>
        <a:xfrm>
          <a:off x="3903837" y="3371244"/>
          <a:ext cx="1188427" cy="332365"/>
        </a:xfrm>
        <a:custGeom>
          <a:avLst/>
          <a:gdLst/>
          <a:ahLst/>
          <a:cxnLst/>
          <a:rect l="0" t="0" r="0" b="0"/>
          <a:pathLst>
            <a:path>
              <a:moveTo>
                <a:pt x="0" y="0"/>
              </a:moveTo>
              <a:lnTo>
                <a:pt x="0" y="166182"/>
              </a:lnTo>
              <a:lnTo>
                <a:pt x="1188427" y="166182"/>
              </a:lnTo>
              <a:lnTo>
                <a:pt x="1188427" y="332365"/>
              </a:lnTo>
            </a:path>
          </a:pathLst>
        </a:custGeom>
        <a:noFill/>
        <a:ln w="15875" cap="flat" cmpd="sng" algn="ctr">
          <a:solidFill>
            <a:scrgbClr r="0" g="0" b="0"/>
          </a:solidFill>
          <a:prstDash val="solid"/>
          <a:tailEnd type="arrow"/>
        </a:ln>
        <a:effectLst/>
      </dsp:spPr>
      <dsp:style>
        <a:lnRef idx="2">
          <a:scrgbClr r="0" g="0" b="0"/>
        </a:lnRef>
        <a:fillRef idx="0">
          <a:scrgbClr r="0" g="0" b="0"/>
        </a:fillRef>
        <a:effectRef idx="0">
          <a:scrgbClr r="0" g="0" b="0"/>
        </a:effectRef>
        <a:fontRef idx="minor"/>
      </dsp:style>
    </dsp:sp>
    <dsp:sp modelId="{C7C97440-0CDD-42F9-B3A0-7DF8B63E5BF6}">
      <dsp:nvSpPr>
        <dsp:cNvPr id="0" name=""/>
        <dsp:cNvSpPr/>
      </dsp:nvSpPr>
      <dsp:spPr>
        <a:xfrm>
          <a:off x="4219375" y="3703610"/>
          <a:ext cx="1745779" cy="573945"/>
        </a:xfrm>
        <a:prstGeom prst="roundRect">
          <a:avLst>
            <a:gd name="adj" fmla="val 10000"/>
          </a:avLst>
        </a:prstGeom>
        <a:solidFill>
          <a:schemeClr val="lt1">
            <a:hueOff val="0"/>
            <a:satOff val="0"/>
            <a:lumOff val="0"/>
            <a:alphaOff val="0"/>
          </a:schemeClr>
        </a:solidFill>
        <a:ln w="15875"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Booking beds &amp; appointments</a:t>
          </a:r>
        </a:p>
      </dsp:txBody>
      <dsp:txXfrm>
        <a:off x="4236185" y="3720420"/>
        <a:ext cx="1712159" cy="540325"/>
      </dsp:txXfrm>
    </dsp:sp>
    <dsp:sp modelId="{DAA3DC2D-34E1-41CC-AE11-EE73126EA009}">
      <dsp:nvSpPr>
        <dsp:cNvPr id="0" name=""/>
        <dsp:cNvSpPr/>
      </dsp:nvSpPr>
      <dsp:spPr>
        <a:xfrm>
          <a:off x="5524120" y="1552224"/>
          <a:ext cx="224035" cy="332365"/>
        </a:xfrm>
        <a:custGeom>
          <a:avLst/>
          <a:gdLst/>
          <a:ahLst/>
          <a:cxnLst/>
          <a:rect l="0" t="0" r="0" b="0"/>
          <a:pathLst>
            <a:path>
              <a:moveTo>
                <a:pt x="224035" y="0"/>
              </a:moveTo>
              <a:lnTo>
                <a:pt x="224035" y="166182"/>
              </a:lnTo>
              <a:lnTo>
                <a:pt x="0" y="166182"/>
              </a:lnTo>
              <a:lnTo>
                <a:pt x="0" y="332365"/>
              </a:lnTo>
            </a:path>
          </a:pathLst>
        </a:custGeom>
        <a:noFill/>
        <a:ln w="15875" cap="flat" cmpd="sng" algn="ctr">
          <a:solidFill>
            <a:scrgbClr r="0" g="0" b="0"/>
          </a:solidFill>
          <a:prstDash val="solid"/>
          <a:tailEnd type="arrow"/>
        </a:ln>
        <a:effectLst/>
      </dsp:spPr>
      <dsp:style>
        <a:lnRef idx="2">
          <a:scrgbClr r="0" g="0" b="0"/>
        </a:lnRef>
        <a:fillRef idx="0">
          <a:scrgbClr r="0" g="0" b="0"/>
        </a:fillRef>
        <a:effectRef idx="0">
          <a:scrgbClr r="0" g="0" b="0"/>
        </a:effectRef>
        <a:fontRef idx="minor"/>
      </dsp:style>
    </dsp:sp>
    <dsp:sp modelId="{6F11CF4D-C8C6-4128-8883-91FD692057B5}">
      <dsp:nvSpPr>
        <dsp:cNvPr id="0" name=""/>
        <dsp:cNvSpPr/>
      </dsp:nvSpPr>
      <dsp:spPr>
        <a:xfrm>
          <a:off x="4900934" y="1884589"/>
          <a:ext cx="1246371" cy="606118"/>
        </a:xfrm>
        <a:prstGeom prst="roundRect">
          <a:avLst>
            <a:gd name="adj" fmla="val 10000"/>
          </a:avLst>
        </a:prstGeom>
        <a:solidFill>
          <a:schemeClr val="lt1">
            <a:hueOff val="0"/>
            <a:satOff val="0"/>
            <a:lumOff val="0"/>
            <a:alphaOff val="0"/>
          </a:schemeClr>
        </a:solidFill>
        <a:ln w="15875"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Vaccine information</a:t>
          </a:r>
        </a:p>
      </dsp:txBody>
      <dsp:txXfrm>
        <a:off x="4918687" y="1902342"/>
        <a:ext cx="1210865" cy="570612"/>
      </dsp:txXfrm>
    </dsp:sp>
    <dsp:sp modelId="{22A078F0-00D2-46A4-81C9-7B518F9DE2C8}">
      <dsp:nvSpPr>
        <dsp:cNvPr id="0" name=""/>
        <dsp:cNvSpPr/>
      </dsp:nvSpPr>
      <dsp:spPr>
        <a:xfrm>
          <a:off x="5478400" y="2490708"/>
          <a:ext cx="91440" cy="332365"/>
        </a:xfrm>
        <a:custGeom>
          <a:avLst/>
          <a:gdLst/>
          <a:ahLst/>
          <a:cxnLst/>
          <a:rect l="0" t="0" r="0" b="0"/>
          <a:pathLst>
            <a:path>
              <a:moveTo>
                <a:pt x="45720" y="0"/>
              </a:moveTo>
              <a:lnTo>
                <a:pt x="45720" y="332365"/>
              </a:lnTo>
            </a:path>
          </a:pathLst>
        </a:custGeom>
        <a:noFill/>
        <a:ln w="15875" cap="flat" cmpd="sng" algn="ctr">
          <a:solidFill>
            <a:scrgbClr r="0" g="0" b="0"/>
          </a:solidFill>
          <a:prstDash val="solid"/>
          <a:tailEnd type="arrow"/>
        </a:ln>
        <a:effectLst/>
      </dsp:spPr>
      <dsp:style>
        <a:lnRef idx="2">
          <a:scrgbClr r="0" g="0" b="0"/>
        </a:lnRef>
        <a:fillRef idx="0">
          <a:scrgbClr r="0" g="0" b="0"/>
        </a:fillRef>
        <a:effectRef idx="0">
          <a:scrgbClr r="0" g="0" b="0"/>
        </a:effectRef>
        <a:fontRef idx="minor"/>
      </dsp:style>
    </dsp:sp>
    <dsp:sp modelId="{10FECC00-4609-46CF-9CFA-AB88155CEC9D}">
      <dsp:nvSpPr>
        <dsp:cNvPr id="0" name=""/>
        <dsp:cNvSpPr/>
      </dsp:nvSpPr>
      <dsp:spPr>
        <a:xfrm>
          <a:off x="4900934" y="2823074"/>
          <a:ext cx="1246371" cy="559080"/>
        </a:xfrm>
        <a:prstGeom prst="roundRect">
          <a:avLst>
            <a:gd name="adj" fmla="val 10000"/>
          </a:avLst>
        </a:prstGeom>
        <a:solidFill>
          <a:schemeClr val="lt1">
            <a:hueOff val="0"/>
            <a:satOff val="0"/>
            <a:lumOff val="0"/>
            <a:alphaOff val="0"/>
          </a:schemeClr>
        </a:solidFill>
        <a:ln w="15875"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Booking slots</a:t>
          </a:r>
        </a:p>
      </dsp:txBody>
      <dsp:txXfrm>
        <a:off x="4917309" y="2839449"/>
        <a:ext cx="1213621" cy="526330"/>
      </dsp:txXfrm>
    </dsp:sp>
    <dsp:sp modelId="{036568DA-92F5-4D0A-9DAA-EC36BC3E0A78}">
      <dsp:nvSpPr>
        <dsp:cNvPr id="0" name=""/>
        <dsp:cNvSpPr/>
      </dsp:nvSpPr>
      <dsp:spPr>
        <a:xfrm>
          <a:off x="5748155" y="1552224"/>
          <a:ext cx="1620282" cy="332365"/>
        </a:xfrm>
        <a:custGeom>
          <a:avLst/>
          <a:gdLst/>
          <a:ahLst/>
          <a:cxnLst/>
          <a:rect l="0" t="0" r="0" b="0"/>
          <a:pathLst>
            <a:path>
              <a:moveTo>
                <a:pt x="0" y="0"/>
              </a:moveTo>
              <a:lnTo>
                <a:pt x="0" y="166182"/>
              </a:lnTo>
              <a:lnTo>
                <a:pt x="1620282" y="166182"/>
              </a:lnTo>
              <a:lnTo>
                <a:pt x="1620282" y="332365"/>
              </a:lnTo>
            </a:path>
          </a:pathLst>
        </a:custGeom>
        <a:noFill/>
        <a:ln w="15875" cap="flat" cmpd="sng" algn="ctr">
          <a:solidFill>
            <a:scrgbClr r="0" g="0" b="0"/>
          </a:solidFill>
          <a:prstDash val="solid"/>
          <a:tailEnd type="arrow"/>
        </a:ln>
        <a:effectLst/>
      </dsp:spPr>
      <dsp:style>
        <a:lnRef idx="2">
          <a:scrgbClr r="0" g="0" b="0"/>
        </a:lnRef>
        <a:fillRef idx="0">
          <a:scrgbClr r="0" g="0" b="0"/>
        </a:fillRef>
        <a:effectRef idx="0">
          <a:scrgbClr r="0" g="0" b="0"/>
        </a:effectRef>
        <a:fontRef idx="minor"/>
      </dsp:style>
    </dsp:sp>
    <dsp:sp modelId="{E16EB016-5506-49C8-A90D-0762892248E4}">
      <dsp:nvSpPr>
        <dsp:cNvPr id="0" name=""/>
        <dsp:cNvSpPr/>
      </dsp:nvSpPr>
      <dsp:spPr>
        <a:xfrm>
          <a:off x="6521217" y="1884589"/>
          <a:ext cx="1694441" cy="808545"/>
        </a:xfrm>
        <a:prstGeom prst="roundRect">
          <a:avLst>
            <a:gd name="adj" fmla="val 10000"/>
          </a:avLst>
        </a:prstGeom>
        <a:solidFill>
          <a:schemeClr val="lt1">
            <a:hueOff val="0"/>
            <a:satOff val="0"/>
            <a:lumOff val="0"/>
            <a:alphaOff val="0"/>
          </a:schemeClr>
        </a:solidFill>
        <a:ln w="15875"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Suggestions &amp; guidelines </a:t>
          </a:r>
          <a:r>
            <a:rPr lang="en-US" sz="1600" kern="1200" dirty="0">
              <a:solidFill>
                <a:schemeClr val="tx1"/>
              </a:solidFill>
            </a:rPr>
            <a:t>based</a:t>
          </a:r>
          <a:r>
            <a:rPr lang="en-US" sz="1600" kern="1200" dirty="0"/>
            <a:t> on symptoms</a:t>
          </a:r>
        </a:p>
      </dsp:txBody>
      <dsp:txXfrm>
        <a:off x="6544898" y="1908270"/>
        <a:ext cx="1647079" cy="761183"/>
      </dsp:txXfrm>
    </dsp:sp>
    <dsp:sp modelId="{DE7FC530-654D-435A-A169-2816F63BCE1B}">
      <dsp:nvSpPr>
        <dsp:cNvPr id="0" name=""/>
        <dsp:cNvSpPr/>
      </dsp:nvSpPr>
      <dsp:spPr>
        <a:xfrm>
          <a:off x="4818845" y="691854"/>
          <a:ext cx="2678162" cy="332365"/>
        </a:xfrm>
        <a:custGeom>
          <a:avLst/>
          <a:gdLst/>
          <a:ahLst/>
          <a:cxnLst/>
          <a:rect l="0" t="0" r="0" b="0"/>
          <a:pathLst>
            <a:path>
              <a:moveTo>
                <a:pt x="0" y="0"/>
              </a:moveTo>
              <a:lnTo>
                <a:pt x="0" y="166182"/>
              </a:lnTo>
              <a:lnTo>
                <a:pt x="2678162" y="166182"/>
              </a:lnTo>
              <a:lnTo>
                <a:pt x="2678162" y="332365"/>
              </a:lnTo>
            </a:path>
          </a:pathLst>
        </a:custGeom>
        <a:noFill/>
        <a:ln w="15875" cap="flat" cmpd="sng" algn="ctr">
          <a:solidFill>
            <a:scrgbClr r="0" g="0" b="0"/>
          </a:solidFill>
          <a:prstDash val="solid"/>
          <a:headEnd type="none"/>
          <a:tailEnd type="arrow"/>
        </a:ln>
        <a:effectLst/>
      </dsp:spPr>
      <dsp:style>
        <a:lnRef idx="2">
          <a:scrgbClr r="0" g="0" b="0"/>
        </a:lnRef>
        <a:fillRef idx="0">
          <a:scrgbClr r="0" g="0" b="0"/>
        </a:fillRef>
        <a:effectRef idx="0">
          <a:scrgbClr r="0" g="0" b="0"/>
        </a:effectRef>
        <a:fontRef idx="minor"/>
      </dsp:style>
    </dsp:sp>
    <dsp:sp modelId="{7AC7C4C7-5BDE-4903-B1D4-3FB0797F607A}">
      <dsp:nvSpPr>
        <dsp:cNvPr id="0" name=""/>
        <dsp:cNvSpPr/>
      </dsp:nvSpPr>
      <dsp:spPr>
        <a:xfrm>
          <a:off x="6745252" y="1024219"/>
          <a:ext cx="1503510" cy="567722"/>
        </a:xfrm>
        <a:prstGeom prst="roundRect">
          <a:avLst>
            <a:gd name="adj" fmla="val 10000"/>
          </a:avLst>
        </a:prstGeom>
        <a:solidFill>
          <a:schemeClr val="lt1">
            <a:hueOff val="0"/>
            <a:satOff val="0"/>
            <a:lumOff val="0"/>
            <a:alphaOff val="0"/>
          </a:schemeClr>
        </a:solidFill>
        <a:ln w="15875"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Registration for new </a:t>
          </a:r>
          <a:r>
            <a:rPr lang="en-US" sz="1600" kern="1200" dirty="0">
              <a:solidFill>
                <a:schemeClr val="tx1"/>
              </a:solidFill>
            </a:rPr>
            <a:t>users</a:t>
          </a:r>
        </a:p>
      </dsp:txBody>
      <dsp:txXfrm>
        <a:off x="6761880" y="1040847"/>
        <a:ext cx="1470254" cy="53446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5131F23-0F2F-4245-A86C-5C42BF0A912C}" type="datetimeFigureOut">
              <a:rPr lang="en-US" smtClean="0"/>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3D9E7F-5572-437F-985D-B33775703F8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9111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131F23-0F2F-4245-A86C-5C42BF0A912C}" type="datetimeFigureOut">
              <a:rPr lang="en-US" smtClean="0"/>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3D9E7F-5572-437F-985D-B33775703F89}" type="slidenum">
              <a:rPr lang="en-US" smtClean="0"/>
              <a:t>‹#›</a:t>
            </a:fld>
            <a:endParaRPr lang="en-US"/>
          </a:p>
        </p:txBody>
      </p:sp>
    </p:spTree>
    <p:extLst>
      <p:ext uri="{BB962C8B-B14F-4D97-AF65-F5344CB8AC3E}">
        <p14:creationId xmlns:p14="http://schemas.microsoft.com/office/powerpoint/2010/main" val="3876279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131F23-0F2F-4245-A86C-5C42BF0A912C}" type="datetimeFigureOut">
              <a:rPr lang="en-US" smtClean="0"/>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3D9E7F-5572-437F-985D-B33775703F89}" type="slidenum">
              <a:rPr lang="en-US" smtClean="0"/>
              <a:t>‹#›</a:t>
            </a:fld>
            <a:endParaRPr lang="en-US"/>
          </a:p>
        </p:txBody>
      </p:sp>
    </p:spTree>
    <p:extLst>
      <p:ext uri="{BB962C8B-B14F-4D97-AF65-F5344CB8AC3E}">
        <p14:creationId xmlns:p14="http://schemas.microsoft.com/office/powerpoint/2010/main" val="3398428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131F23-0F2F-4245-A86C-5C42BF0A912C}" type="datetimeFigureOut">
              <a:rPr lang="en-US" smtClean="0"/>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3D9E7F-5572-437F-985D-B33775703F89}" type="slidenum">
              <a:rPr lang="en-US" smtClean="0"/>
              <a:t>‹#›</a:t>
            </a:fld>
            <a:endParaRPr lang="en-US"/>
          </a:p>
        </p:txBody>
      </p:sp>
    </p:spTree>
    <p:extLst>
      <p:ext uri="{BB962C8B-B14F-4D97-AF65-F5344CB8AC3E}">
        <p14:creationId xmlns:p14="http://schemas.microsoft.com/office/powerpoint/2010/main" val="2626140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5131F23-0F2F-4245-A86C-5C42BF0A912C}" type="datetimeFigureOut">
              <a:rPr lang="en-US" smtClean="0"/>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3D9E7F-5572-437F-985D-B33775703F8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6271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5131F23-0F2F-4245-A86C-5C42BF0A912C}" type="datetimeFigureOut">
              <a:rPr lang="en-US" smtClean="0"/>
              <a:t>5/16/2022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3D9E7F-5572-437F-985D-B33775703F89}" type="slidenum">
              <a:rPr lang="en-US" smtClean="0"/>
              <a:t>‹#›</a:t>
            </a:fld>
            <a:endParaRPr lang="en-US"/>
          </a:p>
        </p:txBody>
      </p:sp>
    </p:spTree>
    <p:extLst>
      <p:ext uri="{BB962C8B-B14F-4D97-AF65-F5344CB8AC3E}">
        <p14:creationId xmlns:p14="http://schemas.microsoft.com/office/powerpoint/2010/main" val="1122336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5131F23-0F2F-4245-A86C-5C42BF0A912C}" type="datetimeFigureOut">
              <a:rPr lang="en-US" smtClean="0"/>
              <a:t>5/16/2022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33D9E7F-5572-437F-985D-B33775703F89}" type="slidenum">
              <a:rPr lang="en-US" smtClean="0"/>
              <a:t>‹#›</a:t>
            </a:fld>
            <a:endParaRPr lang="en-US"/>
          </a:p>
        </p:txBody>
      </p:sp>
    </p:spTree>
    <p:extLst>
      <p:ext uri="{BB962C8B-B14F-4D97-AF65-F5344CB8AC3E}">
        <p14:creationId xmlns:p14="http://schemas.microsoft.com/office/powerpoint/2010/main" val="3410331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5131F23-0F2F-4245-A86C-5C42BF0A912C}" type="datetimeFigureOut">
              <a:rPr lang="en-US" smtClean="0"/>
              <a:t>5/16/2022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33D9E7F-5572-437F-985D-B33775703F89}" type="slidenum">
              <a:rPr lang="en-US" smtClean="0"/>
              <a:t>‹#›</a:t>
            </a:fld>
            <a:endParaRPr lang="en-US"/>
          </a:p>
        </p:txBody>
      </p:sp>
    </p:spTree>
    <p:extLst>
      <p:ext uri="{BB962C8B-B14F-4D97-AF65-F5344CB8AC3E}">
        <p14:creationId xmlns:p14="http://schemas.microsoft.com/office/powerpoint/2010/main" val="776633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5131F23-0F2F-4245-A86C-5C42BF0A912C}" type="datetimeFigureOut">
              <a:rPr lang="en-US" smtClean="0"/>
              <a:t>5/16/2022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033D9E7F-5572-437F-985D-B33775703F89}" type="slidenum">
              <a:rPr lang="en-US" smtClean="0"/>
              <a:t>‹#›</a:t>
            </a:fld>
            <a:endParaRPr lang="en-US"/>
          </a:p>
        </p:txBody>
      </p:sp>
    </p:spTree>
    <p:extLst>
      <p:ext uri="{BB962C8B-B14F-4D97-AF65-F5344CB8AC3E}">
        <p14:creationId xmlns:p14="http://schemas.microsoft.com/office/powerpoint/2010/main" val="1727947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5131F23-0F2F-4245-A86C-5C42BF0A912C}" type="datetimeFigureOut">
              <a:rPr lang="en-US" smtClean="0"/>
              <a:t>5/16/2022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33D9E7F-5572-437F-985D-B33775703F89}" type="slidenum">
              <a:rPr lang="en-US" smtClean="0"/>
              <a:t>‹#›</a:t>
            </a:fld>
            <a:endParaRPr lang="en-US"/>
          </a:p>
        </p:txBody>
      </p:sp>
    </p:spTree>
    <p:extLst>
      <p:ext uri="{BB962C8B-B14F-4D97-AF65-F5344CB8AC3E}">
        <p14:creationId xmlns:p14="http://schemas.microsoft.com/office/powerpoint/2010/main" val="4412980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5131F23-0F2F-4245-A86C-5C42BF0A912C}" type="datetimeFigureOut">
              <a:rPr lang="en-US" smtClean="0"/>
              <a:t>5/16/2022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3D9E7F-5572-437F-985D-B33775703F89}" type="slidenum">
              <a:rPr lang="en-US" smtClean="0"/>
              <a:t>‹#›</a:t>
            </a:fld>
            <a:endParaRPr lang="en-US"/>
          </a:p>
        </p:txBody>
      </p:sp>
    </p:spTree>
    <p:extLst>
      <p:ext uri="{BB962C8B-B14F-4D97-AF65-F5344CB8AC3E}">
        <p14:creationId xmlns:p14="http://schemas.microsoft.com/office/powerpoint/2010/main" val="2172358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5131F23-0F2F-4245-A86C-5C42BF0A912C}" type="datetimeFigureOut">
              <a:rPr lang="en-US" smtClean="0"/>
              <a:t>5/16/2022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33D9E7F-5572-437F-985D-B33775703F89}"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30899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22350" y="0"/>
            <a:ext cx="10242550" cy="6494085"/>
          </a:xfrm>
          <a:prstGeom prst="rect">
            <a:avLst/>
          </a:prstGeom>
          <a:noFill/>
        </p:spPr>
        <p:txBody>
          <a:bodyPr wrap="square" rtlCol="0">
            <a:spAutoFit/>
          </a:bodyPr>
          <a:lstStyle/>
          <a:p>
            <a:pPr algn="ctr"/>
            <a:endParaRPr lang="en-GB" sz="2400" b="1" dirty="0">
              <a:solidFill>
                <a:srgbClr val="1D3A00"/>
              </a:solidFill>
              <a:latin typeface="Times New Roman" panose="02020603050405020304" pitchFamily="18" charset="0"/>
              <a:ea typeface="MS Mincho" panose="02020609040205080304" pitchFamily="49" charset="-128"/>
              <a:cs typeface="Courier New" panose="02070309020205020404" pitchFamily="49" charset="0"/>
            </a:endParaRPr>
          </a:p>
          <a:p>
            <a:pPr algn="ctr"/>
            <a:r>
              <a:rPr lang="en-GB" sz="2400" b="1" dirty="0">
                <a:solidFill>
                  <a:srgbClr val="1D3A00"/>
                </a:solidFill>
                <a:latin typeface="Times New Roman" panose="02020603050405020304" pitchFamily="18" charset="0"/>
                <a:ea typeface="MS Mincho" panose="02020609040205080304" pitchFamily="49" charset="-128"/>
                <a:cs typeface="Courier New" panose="02070309020205020404" pitchFamily="49" charset="0"/>
              </a:rPr>
              <a:t>    SESHADRI RAO GUDLAVALLERU ENGINEERING COLLEGE</a:t>
            </a:r>
          </a:p>
          <a:p>
            <a:pPr algn="ctr"/>
            <a:r>
              <a:rPr lang="en-GB" sz="2400" dirty="0">
                <a:solidFill>
                  <a:srgbClr val="1D3A00"/>
                </a:solidFill>
                <a:latin typeface="Times New Roman" panose="02020603050405020304" pitchFamily="18" charset="0"/>
                <a:ea typeface="MS Mincho" panose="02020609040205080304" pitchFamily="49" charset="-128"/>
                <a:cs typeface="Courier New" panose="02070309020205020404" pitchFamily="49" charset="0"/>
              </a:rPr>
              <a:t>Department of Computer Science and Engineering</a:t>
            </a:r>
          </a:p>
          <a:p>
            <a:pPr algn="ctr"/>
            <a:endParaRPr lang="en-GB" sz="2400" dirty="0">
              <a:solidFill>
                <a:srgbClr val="1D3A00"/>
              </a:solidFill>
              <a:latin typeface="Times New Roman" panose="02020603050405020304" pitchFamily="18" charset="0"/>
              <a:ea typeface="MS Mincho" panose="02020609040205080304" pitchFamily="49" charset="-128"/>
              <a:cs typeface="Courier New" panose="02070309020205020404" pitchFamily="49" charset="0"/>
            </a:endParaRPr>
          </a:p>
          <a:p>
            <a:pPr algn="ctr"/>
            <a:r>
              <a:rPr lang="en-GB" sz="2400" b="1" dirty="0">
                <a:solidFill>
                  <a:srgbClr val="1D3A00"/>
                </a:solidFill>
                <a:latin typeface="Times New Roman" panose="02020603050405020304" pitchFamily="18" charset="0"/>
                <a:ea typeface="MS Mincho" panose="02020609040205080304" pitchFamily="49" charset="-128"/>
                <a:cs typeface="Courier New" panose="02070309020205020404" pitchFamily="49" charset="0"/>
              </a:rPr>
              <a:t>MINI PROJECT</a:t>
            </a:r>
          </a:p>
          <a:p>
            <a:pPr algn="ctr"/>
            <a:r>
              <a:rPr lang="en-GB" sz="2000" dirty="0">
                <a:solidFill>
                  <a:srgbClr val="1D3A00"/>
                </a:solidFill>
                <a:latin typeface="Times New Roman" panose="02020603050405020304" pitchFamily="18" charset="0"/>
                <a:ea typeface="MS Mincho" panose="02020609040205080304" pitchFamily="49" charset="-128"/>
                <a:cs typeface="Courier New" panose="02070309020205020404" pitchFamily="49" charset="0"/>
              </a:rPr>
              <a:t>On</a:t>
            </a:r>
          </a:p>
          <a:p>
            <a:pPr algn="ctr"/>
            <a:endParaRPr lang="en-GB" sz="2000" dirty="0">
              <a:solidFill>
                <a:srgbClr val="1D3A00"/>
              </a:solidFill>
              <a:latin typeface="Times New Roman" panose="02020603050405020304" pitchFamily="18" charset="0"/>
              <a:ea typeface="MS Mincho" panose="02020609040205080304" pitchFamily="49" charset="-128"/>
              <a:cs typeface="Courier New" panose="02070309020205020404" pitchFamily="49" charset="0"/>
            </a:endParaRPr>
          </a:p>
          <a:p>
            <a:pPr algn="ctr"/>
            <a:r>
              <a:rPr lang="en-GB" sz="3200" b="1" dirty="0">
                <a:solidFill>
                  <a:schemeClr val="accent2">
                    <a:lumMod val="75000"/>
                  </a:schemeClr>
                </a:solidFill>
                <a:latin typeface="Trebuchet MS" panose="020B0603020202020204" pitchFamily="34" charset="0"/>
                <a:ea typeface="MS Mincho" panose="02020609040205080304" pitchFamily="49" charset="-128"/>
                <a:cs typeface="Courier New" panose="02070309020205020404" pitchFamily="49" charset="0"/>
              </a:rPr>
              <a:t>COVID-19 Hospitals and Vaccine Management System</a:t>
            </a:r>
          </a:p>
          <a:p>
            <a:pPr algn="ctr"/>
            <a:endParaRPr lang="en-GB" sz="2400" dirty="0">
              <a:solidFill>
                <a:schemeClr val="accent4">
                  <a:lumMod val="50000"/>
                </a:schemeClr>
              </a:solidFill>
              <a:latin typeface="Trebuchet MS" panose="020B0603020202020204" pitchFamily="34" charset="0"/>
              <a:ea typeface="MS Mincho" panose="02020609040205080304" pitchFamily="49" charset="-128"/>
              <a:cs typeface="Courier New" panose="02070309020205020404" pitchFamily="49" charset="0"/>
            </a:endParaRPr>
          </a:p>
          <a:p>
            <a:pPr algn="ctr"/>
            <a:r>
              <a:rPr lang="en-GB" dirty="0">
                <a:solidFill>
                  <a:schemeClr val="accent4">
                    <a:lumMod val="50000"/>
                  </a:schemeClr>
                </a:solidFill>
                <a:latin typeface="Trebuchet MS" panose="020B0603020202020204" pitchFamily="34" charset="0"/>
                <a:ea typeface="MS Mincho" panose="02020609040205080304" pitchFamily="49" charset="-128"/>
                <a:cs typeface="Courier New" panose="02070309020205020404" pitchFamily="49" charset="0"/>
              </a:rPr>
              <a:t>Under the guidance of</a:t>
            </a:r>
          </a:p>
          <a:p>
            <a:pPr algn="ctr"/>
            <a:r>
              <a:rPr lang="en-GB" sz="2400" b="1" dirty="0" err="1">
                <a:solidFill>
                  <a:srgbClr val="13234F"/>
                </a:solidFill>
                <a:latin typeface="Trebuchet MS" panose="020B0603020202020204" pitchFamily="34" charset="0"/>
                <a:ea typeface="MS Mincho" panose="02020609040205080304" pitchFamily="49" charset="-128"/>
                <a:cs typeface="Courier New" panose="02070309020205020404" pitchFamily="49" charset="0"/>
              </a:rPr>
              <a:t>Dr.</a:t>
            </a:r>
            <a:r>
              <a:rPr lang="en-GB" sz="2400" b="1" dirty="0">
                <a:solidFill>
                  <a:srgbClr val="13234F"/>
                </a:solidFill>
                <a:latin typeface="Trebuchet MS" panose="020B0603020202020204" pitchFamily="34" charset="0"/>
                <a:ea typeface="MS Mincho" panose="02020609040205080304" pitchFamily="49" charset="-128"/>
                <a:cs typeface="Courier New" panose="02070309020205020404" pitchFamily="49" charset="0"/>
              </a:rPr>
              <a:t> G. </a:t>
            </a:r>
            <a:r>
              <a:rPr lang="en-GB" sz="2400" b="1" dirty="0" err="1">
                <a:solidFill>
                  <a:srgbClr val="13234F"/>
                </a:solidFill>
                <a:latin typeface="Trebuchet MS" panose="020B0603020202020204" pitchFamily="34" charset="0"/>
                <a:ea typeface="MS Mincho" panose="02020609040205080304" pitchFamily="49" charset="-128"/>
                <a:cs typeface="Courier New" panose="02070309020205020404" pitchFamily="49" charset="0"/>
              </a:rPr>
              <a:t>Sridevi</a:t>
            </a:r>
            <a:endParaRPr lang="en-GB" sz="2400" b="1" dirty="0">
              <a:solidFill>
                <a:srgbClr val="13234F"/>
              </a:solidFill>
              <a:latin typeface="Trebuchet MS" panose="020B0603020202020204" pitchFamily="34" charset="0"/>
              <a:ea typeface="MS Mincho" panose="02020609040205080304" pitchFamily="49" charset="-128"/>
              <a:cs typeface="Courier New" panose="02070309020205020404" pitchFamily="49" charset="0"/>
            </a:endParaRPr>
          </a:p>
          <a:p>
            <a:pPr algn="ctr"/>
            <a:r>
              <a:rPr lang="en-US" sz="2000" dirty="0"/>
              <a:t> Associate Professor, Department of CSE </a:t>
            </a:r>
          </a:p>
          <a:p>
            <a:pPr algn="ctr"/>
            <a:endParaRPr lang="en-US" sz="2000" dirty="0">
              <a:latin typeface="Times New Roman" panose="02020603050405020304" pitchFamily="18" charset="0"/>
              <a:cs typeface="Times New Roman" panose="02020603050405020304" pitchFamily="18" charset="0"/>
            </a:endParaRPr>
          </a:p>
          <a:p>
            <a:pPr algn="ctr"/>
            <a:r>
              <a:rPr lang="en-US" sz="2000" dirty="0">
                <a:latin typeface="Times New Roman" panose="02020603050405020304" pitchFamily="18" charset="0"/>
                <a:cs typeface="Times New Roman" panose="02020603050405020304" pitchFamily="18" charset="0"/>
              </a:rPr>
              <a:t>By</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19481A05L8 – Sk. </a:t>
            </a:r>
            <a:r>
              <a:rPr lang="en-US" sz="2000" dirty="0" err="1">
                <a:latin typeface="Times New Roman" panose="02020603050405020304" pitchFamily="18" charset="0"/>
                <a:cs typeface="Times New Roman" panose="02020603050405020304" pitchFamily="18" charset="0"/>
              </a:rPr>
              <a:t>Farheen</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19481A05O3 – V. </a:t>
            </a:r>
            <a:r>
              <a:rPr lang="en-US" sz="2000" dirty="0" err="1">
                <a:latin typeface="Times New Roman" panose="02020603050405020304" pitchFamily="18" charset="0"/>
                <a:cs typeface="Times New Roman" panose="02020603050405020304" pitchFamily="18" charset="0"/>
              </a:rPr>
              <a:t>Venkata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Teja</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20485A0523– V. Mohan Sai</a:t>
            </a:r>
            <a:br>
              <a:rPr lang="en-US" sz="2000" dirty="0">
                <a:latin typeface="Times New Roman" panose="02020603050405020304" pitchFamily="18" charset="0"/>
                <a:cs typeface="Times New Roman" panose="02020603050405020304" pitchFamily="18" charset="0"/>
              </a:rPr>
            </a:br>
            <a:endParaRPr lang="en-US" sz="2000" dirty="0"/>
          </a:p>
          <a:p>
            <a:endParaRPr lang="en-GB" dirty="0">
              <a:solidFill>
                <a:schemeClr val="accent4">
                  <a:lumMod val="50000"/>
                </a:schemeClr>
              </a:solidFill>
              <a:latin typeface="Trebuchet MS" panose="020B0603020202020204" pitchFamily="34" charset="0"/>
              <a:ea typeface="MS Mincho" panose="02020609040205080304" pitchFamily="49" charset="-128"/>
              <a:cs typeface="Courier New" panose="02070309020205020404" pitchFamily="49"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4891" y="311737"/>
            <a:ext cx="1206500" cy="1206500"/>
          </a:xfrm>
          <a:prstGeom prst="rect">
            <a:avLst/>
          </a:prstGeom>
        </p:spPr>
      </p:pic>
    </p:spTree>
    <p:extLst>
      <p:ext uri="{BB962C8B-B14F-4D97-AF65-F5344CB8AC3E}">
        <p14:creationId xmlns:p14="http://schemas.microsoft.com/office/powerpoint/2010/main" val="20555304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2876" y="364403"/>
            <a:ext cx="10286477" cy="5580000"/>
          </a:xfrm>
        </p:spPr>
      </p:pic>
    </p:spTree>
    <p:extLst>
      <p:ext uri="{BB962C8B-B14F-4D97-AF65-F5344CB8AC3E}">
        <p14:creationId xmlns:p14="http://schemas.microsoft.com/office/powerpoint/2010/main" val="2707746039"/>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6589107-A028-4683-ABF6-89F7B97740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0182" y="286603"/>
            <a:ext cx="10612392" cy="5741257"/>
          </a:xfrm>
        </p:spPr>
      </p:pic>
    </p:spTree>
    <p:extLst>
      <p:ext uri="{BB962C8B-B14F-4D97-AF65-F5344CB8AC3E}">
        <p14:creationId xmlns:p14="http://schemas.microsoft.com/office/powerpoint/2010/main" val="401370665"/>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4750A47-F7CF-47FA-820D-498AB9F435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9989" y="375381"/>
            <a:ext cx="10780939" cy="5510515"/>
          </a:xfrm>
        </p:spPr>
      </p:pic>
    </p:spTree>
    <p:extLst>
      <p:ext uri="{BB962C8B-B14F-4D97-AF65-F5344CB8AC3E}">
        <p14:creationId xmlns:p14="http://schemas.microsoft.com/office/powerpoint/2010/main" val="3874134381"/>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5BCBABC-D14F-47B6-AD55-C4CE0727E9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5338" y="293216"/>
            <a:ext cx="10621735" cy="5703650"/>
          </a:xfrm>
        </p:spPr>
      </p:pic>
    </p:spTree>
    <p:extLst>
      <p:ext uri="{BB962C8B-B14F-4D97-AF65-F5344CB8AC3E}">
        <p14:creationId xmlns:p14="http://schemas.microsoft.com/office/powerpoint/2010/main" val="3568038147"/>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0542FBB-FA29-458F-A06A-A974E1ABAD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9717" y="390617"/>
            <a:ext cx="10576350" cy="5684789"/>
          </a:xfrm>
        </p:spPr>
      </p:pic>
    </p:spTree>
    <p:extLst>
      <p:ext uri="{BB962C8B-B14F-4D97-AF65-F5344CB8AC3E}">
        <p14:creationId xmlns:p14="http://schemas.microsoft.com/office/powerpoint/2010/main" val="2792083782"/>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343E125-DC6F-4DA7-81AC-295CC2865E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1679" y="258992"/>
            <a:ext cx="10908439" cy="5840963"/>
          </a:xfrm>
        </p:spPr>
      </p:pic>
    </p:spTree>
    <p:extLst>
      <p:ext uri="{BB962C8B-B14F-4D97-AF65-F5344CB8AC3E}">
        <p14:creationId xmlns:p14="http://schemas.microsoft.com/office/powerpoint/2010/main" val="320429308"/>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D24F334-F6BC-463C-A3D2-C52EED624B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4395" y="251093"/>
            <a:ext cx="10941269" cy="5880932"/>
          </a:xfrm>
        </p:spPr>
      </p:pic>
    </p:spTree>
    <p:extLst>
      <p:ext uri="{BB962C8B-B14F-4D97-AF65-F5344CB8AC3E}">
        <p14:creationId xmlns:p14="http://schemas.microsoft.com/office/powerpoint/2010/main" val="1923894534"/>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58F09B2-683E-4A79-8B73-9AE7109863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9758" y="437522"/>
            <a:ext cx="10718815" cy="5629005"/>
          </a:xfrm>
        </p:spPr>
      </p:pic>
    </p:spTree>
    <p:extLst>
      <p:ext uri="{BB962C8B-B14F-4D97-AF65-F5344CB8AC3E}">
        <p14:creationId xmlns:p14="http://schemas.microsoft.com/office/powerpoint/2010/main" val="3557501921"/>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9EB8A29-D2FC-4052-AB6C-F963B0297B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6544" y="470222"/>
            <a:ext cx="10339933" cy="5557715"/>
          </a:xfrm>
        </p:spPr>
      </p:pic>
    </p:spTree>
    <p:extLst>
      <p:ext uri="{BB962C8B-B14F-4D97-AF65-F5344CB8AC3E}">
        <p14:creationId xmlns:p14="http://schemas.microsoft.com/office/powerpoint/2010/main" val="3849658202"/>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2906579-DF68-4069-B6B9-C2709419DC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3178" y="490131"/>
            <a:ext cx="10335930" cy="5555562"/>
          </a:xfrm>
        </p:spPr>
      </p:pic>
    </p:spTree>
    <p:extLst>
      <p:ext uri="{BB962C8B-B14F-4D97-AF65-F5344CB8AC3E}">
        <p14:creationId xmlns:p14="http://schemas.microsoft.com/office/powerpoint/2010/main" val="2434549076"/>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of Contents</a:t>
            </a:r>
          </a:p>
        </p:txBody>
      </p:sp>
      <p:sp>
        <p:nvSpPr>
          <p:cNvPr id="3" name="Content Placeholder 2"/>
          <p:cNvSpPr>
            <a:spLocks noGrp="1"/>
          </p:cNvSpPr>
          <p:nvPr>
            <p:ph idx="1"/>
          </p:nvPr>
        </p:nvSpPr>
        <p:spPr/>
        <p:txBody>
          <a:bodyPr/>
          <a:lstStyle/>
          <a:p>
            <a:pPr marL="0" indent="0">
              <a:buClr>
                <a:schemeClr val="accent3">
                  <a:lumMod val="75000"/>
                </a:schemeClr>
              </a:buClr>
              <a:buNone/>
            </a:pPr>
            <a:endParaRPr lang="en-US" dirty="0"/>
          </a:p>
          <a:p>
            <a:pPr>
              <a:buClr>
                <a:schemeClr val="accent3">
                  <a:lumMod val="75000"/>
                </a:schemeClr>
              </a:buClr>
              <a:buFont typeface="Wingdings" panose="05000000000000000000" pitchFamily="2" charset="2"/>
              <a:buChar char="§"/>
            </a:pPr>
            <a:r>
              <a:rPr lang="en-US" dirty="0"/>
              <a:t> Abstract</a:t>
            </a:r>
          </a:p>
          <a:p>
            <a:pPr>
              <a:buClr>
                <a:schemeClr val="accent3">
                  <a:lumMod val="75000"/>
                </a:schemeClr>
              </a:buClr>
              <a:buFont typeface="Wingdings" panose="05000000000000000000" pitchFamily="2" charset="2"/>
              <a:buChar char="§"/>
            </a:pPr>
            <a:r>
              <a:rPr lang="en-US" dirty="0"/>
              <a:t> Introduction</a:t>
            </a:r>
          </a:p>
          <a:p>
            <a:pPr>
              <a:buClr>
                <a:schemeClr val="accent3">
                  <a:lumMod val="75000"/>
                </a:schemeClr>
              </a:buClr>
              <a:buFont typeface="Wingdings" panose="05000000000000000000" pitchFamily="2" charset="2"/>
              <a:buChar char="§"/>
            </a:pPr>
            <a:r>
              <a:rPr lang="en-US" dirty="0"/>
              <a:t> Existing method</a:t>
            </a:r>
          </a:p>
          <a:p>
            <a:pPr>
              <a:buClr>
                <a:schemeClr val="accent3">
                  <a:lumMod val="75000"/>
                </a:schemeClr>
              </a:buClr>
              <a:buFont typeface="Wingdings" panose="05000000000000000000" pitchFamily="2" charset="2"/>
              <a:buChar char="§"/>
            </a:pPr>
            <a:r>
              <a:rPr lang="en-US" dirty="0"/>
              <a:t> Objectives</a:t>
            </a:r>
          </a:p>
          <a:p>
            <a:pPr>
              <a:buClr>
                <a:schemeClr val="accent3">
                  <a:lumMod val="75000"/>
                </a:schemeClr>
              </a:buClr>
              <a:buFont typeface="Wingdings" panose="05000000000000000000" pitchFamily="2" charset="2"/>
              <a:buChar char="§"/>
            </a:pPr>
            <a:r>
              <a:rPr lang="en-US" dirty="0"/>
              <a:t> Implementation</a:t>
            </a:r>
          </a:p>
          <a:p>
            <a:pPr>
              <a:buClr>
                <a:schemeClr val="accent3">
                  <a:lumMod val="75000"/>
                </a:schemeClr>
              </a:buClr>
              <a:buFont typeface="Wingdings" panose="05000000000000000000" pitchFamily="2" charset="2"/>
              <a:buChar char="§"/>
            </a:pPr>
            <a:r>
              <a:rPr lang="en-US" dirty="0"/>
              <a:t> Methodology</a:t>
            </a:r>
          </a:p>
          <a:p>
            <a:pPr>
              <a:buClr>
                <a:schemeClr val="accent3">
                  <a:lumMod val="75000"/>
                </a:schemeClr>
              </a:buClr>
              <a:buFont typeface="Wingdings" panose="05000000000000000000" pitchFamily="2" charset="2"/>
              <a:buChar char="§"/>
            </a:pPr>
            <a:endParaRPr lang="en-US" dirty="0"/>
          </a:p>
        </p:txBody>
      </p:sp>
    </p:spTree>
    <p:extLst>
      <p:ext uri="{BB962C8B-B14F-4D97-AF65-F5344CB8AC3E}">
        <p14:creationId xmlns:p14="http://schemas.microsoft.com/office/powerpoint/2010/main" val="51365157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D819CA6-5F32-4E4D-8EAF-09EE6EC888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1200" y="386961"/>
            <a:ext cx="10404868" cy="5592617"/>
          </a:xfrm>
        </p:spPr>
      </p:pic>
    </p:spTree>
    <p:extLst>
      <p:ext uri="{BB962C8B-B14F-4D97-AF65-F5344CB8AC3E}">
        <p14:creationId xmlns:p14="http://schemas.microsoft.com/office/powerpoint/2010/main" val="3219035352"/>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 email&#10;&#10;Description automatically generated">
            <a:extLst>
              <a:ext uri="{FF2B5EF4-FFF2-40B4-BE49-F238E27FC236}">
                <a16:creationId xmlns:a16="http://schemas.microsoft.com/office/drawing/2014/main" id="{C2D15901-76D0-4905-85BF-F1DA79CBB2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1580" y="357928"/>
            <a:ext cx="10240289" cy="5504155"/>
          </a:xfrm>
        </p:spPr>
      </p:pic>
    </p:spTree>
    <p:extLst>
      <p:ext uri="{BB962C8B-B14F-4D97-AF65-F5344CB8AC3E}">
        <p14:creationId xmlns:p14="http://schemas.microsoft.com/office/powerpoint/2010/main" val="1201418754"/>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9699" y="311177"/>
            <a:ext cx="10475241" cy="5682397"/>
          </a:xfrm>
        </p:spPr>
      </p:pic>
    </p:spTree>
    <p:extLst>
      <p:ext uri="{BB962C8B-B14F-4D97-AF65-F5344CB8AC3E}">
        <p14:creationId xmlns:p14="http://schemas.microsoft.com/office/powerpoint/2010/main" val="899232767"/>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190D8D5-B7EF-4409-A810-111C526B7F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3256" y="427714"/>
            <a:ext cx="10349416" cy="5557421"/>
          </a:xfrm>
        </p:spPr>
      </p:pic>
    </p:spTree>
    <p:extLst>
      <p:ext uri="{BB962C8B-B14F-4D97-AF65-F5344CB8AC3E}">
        <p14:creationId xmlns:p14="http://schemas.microsoft.com/office/powerpoint/2010/main" val="338866870"/>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3744718-6D54-4D32-A2DE-F6DF42CDDF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5767" y="374861"/>
            <a:ext cx="10370023" cy="5595491"/>
          </a:xfrm>
        </p:spPr>
      </p:pic>
    </p:spTree>
    <p:extLst>
      <p:ext uri="{BB962C8B-B14F-4D97-AF65-F5344CB8AC3E}">
        <p14:creationId xmlns:p14="http://schemas.microsoft.com/office/powerpoint/2010/main" val="3816255090"/>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8E9EC4A-306F-4573-878F-F35849CCC6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3190" y="471340"/>
            <a:ext cx="10306354" cy="5539666"/>
          </a:xfrm>
        </p:spPr>
      </p:pic>
    </p:spTree>
    <p:extLst>
      <p:ext uri="{BB962C8B-B14F-4D97-AF65-F5344CB8AC3E}">
        <p14:creationId xmlns:p14="http://schemas.microsoft.com/office/powerpoint/2010/main" val="2753662208"/>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99B6492-9A70-469E-8984-A8438915CC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0303" y="524548"/>
            <a:ext cx="10408550" cy="5486174"/>
          </a:xfrm>
        </p:spPr>
      </p:pic>
    </p:spTree>
    <p:extLst>
      <p:ext uri="{BB962C8B-B14F-4D97-AF65-F5344CB8AC3E}">
        <p14:creationId xmlns:p14="http://schemas.microsoft.com/office/powerpoint/2010/main" val="816039347"/>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2E79486-A98B-4D3B-81F3-588D41C4C1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9330" y="435006"/>
            <a:ext cx="10407678" cy="5583286"/>
          </a:xfrm>
        </p:spPr>
      </p:pic>
    </p:spTree>
    <p:extLst>
      <p:ext uri="{BB962C8B-B14F-4D97-AF65-F5344CB8AC3E}">
        <p14:creationId xmlns:p14="http://schemas.microsoft.com/office/powerpoint/2010/main" val="3185142453"/>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8010" y="362682"/>
            <a:ext cx="10442730" cy="5657117"/>
          </a:xfrm>
        </p:spPr>
      </p:pic>
    </p:spTree>
    <p:extLst>
      <p:ext uri="{BB962C8B-B14F-4D97-AF65-F5344CB8AC3E}">
        <p14:creationId xmlns:p14="http://schemas.microsoft.com/office/powerpoint/2010/main" val="2369013265"/>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B2569DF-2FBF-4729-A7D2-2E325C31E7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8048" y="470517"/>
            <a:ext cx="10355904" cy="5566299"/>
          </a:xfrm>
        </p:spPr>
      </p:pic>
    </p:spTree>
    <p:extLst>
      <p:ext uri="{BB962C8B-B14F-4D97-AF65-F5344CB8AC3E}">
        <p14:creationId xmlns:p14="http://schemas.microsoft.com/office/powerpoint/2010/main" val="3077984412"/>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Abstract</a:t>
            </a:r>
          </a:p>
        </p:txBody>
      </p:sp>
      <p:sp>
        <p:nvSpPr>
          <p:cNvPr id="4" name="Content Placeholder 3"/>
          <p:cNvSpPr>
            <a:spLocks noGrp="1"/>
          </p:cNvSpPr>
          <p:nvPr>
            <p:ph idx="1"/>
          </p:nvPr>
        </p:nvSpPr>
        <p:spPr/>
        <p:txBody>
          <a:bodyPr>
            <a:normAutofit/>
          </a:bodyPr>
          <a:lstStyle/>
          <a:p>
            <a:r>
              <a:rPr lang="en-US" dirty="0"/>
              <a:t>COVID-19 has become a life-threatening problem. It impacted the world both socially and economically. It’s been around 2 years but still people are facing many difficulties in finding hospitals that diagnose COVID-19 and vacant beds for treatment. These days, after people get infected, they get into confusion with their health condition and availability of hospital appointments. Also, some of the patients are losing their life without proper idea about the remedies, diagnosis and hospital bed vacancy. So, to overcome this, we need a platform that gives nearby available hospital information, also to book the appointments, available beds in hospitals at their preferred locations with ease. </a:t>
            </a:r>
          </a:p>
          <a:p>
            <a:r>
              <a:rPr lang="en-US" dirty="0"/>
              <a:t>To stay safe from COVID-19 infection, one of the main measures, is to get vaccinated. Vaccination gives immunity to human body against coronavirus. So, each and every person has a responsibility to get vaccinated. Also, to get vaccinated there must be good visibility regarding vaccination centers and slots availability. So, it would be very helpful to have a website to know all the information and to book the vaccination slots.</a:t>
            </a:r>
          </a:p>
        </p:txBody>
      </p:sp>
    </p:spTree>
    <p:extLst>
      <p:ext uri="{BB962C8B-B14F-4D97-AF65-F5344CB8AC3E}">
        <p14:creationId xmlns:p14="http://schemas.microsoft.com/office/powerpoint/2010/main" val="61418905"/>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BE5A16E-07D1-450F-B104-6B358FF213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2553" y="381740"/>
            <a:ext cx="10419742" cy="5600612"/>
          </a:xfrm>
        </p:spPr>
      </p:pic>
    </p:spTree>
    <p:extLst>
      <p:ext uri="{BB962C8B-B14F-4D97-AF65-F5344CB8AC3E}">
        <p14:creationId xmlns:p14="http://schemas.microsoft.com/office/powerpoint/2010/main" val="3299645701"/>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hank you 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91840" y="3139776"/>
            <a:ext cx="5289453" cy="1544839"/>
          </a:xfrm>
          <a:prstGeom prst="rect">
            <a:avLst/>
          </a:prstGeom>
          <a:effectLst>
            <a:outerShdw blurRad="12700" dir="5400000" algn="ctr" rotWithShape="0">
              <a:srgbClr val="000000">
                <a:alpha val="43137"/>
              </a:srgbClr>
            </a:outerShdw>
          </a:effectLst>
        </p:spPr>
      </p:pic>
    </p:spTree>
    <p:extLst>
      <p:ext uri="{BB962C8B-B14F-4D97-AF65-F5344CB8AC3E}">
        <p14:creationId xmlns:p14="http://schemas.microsoft.com/office/powerpoint/2010/main" val="34797598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Introduction</a:t>
            </a:r>
          </a:p>
        </p:txBody>
      </p:sp>
      <p:sp>
        <p:nvSpPr>
          <p:cNvPr id="3" name="Content Placeholder 2"/>
          <p:cNvSpPr>
            <a:spLocks noGrp="1"/>
          </p:cNvSpPr>
          <p:nvPr>
            <p:ph idx="1"/>
          </p:nvPr>
        </p:nvSpPr>
        <p:spPr>
          <a:xfrm>
            <a:off x="1097280" y="1845734"/>
            <a:ext cx="10058400" cy="4377266"/>
          </a:xfrm>
        </p:spPr>
        <p:txBody>
          <a:bodyPr>
            <a:normAutofit/>
          </a:bodyPr>
          <a:lstStyle/>
          <a:p>
            <a:r>
              <a:rPr lang="en-US" dirty="0"/>
              <a:t>Our project is about creating a website that gives the information about the nearby hospitals and allows to take appointments, book beds if prescribed. </a:t>
            </a:r>
          </a:p>
          <a:p>
            <a:r>
              <a:rPr lang="en-US" dirty="0"/>
              <a:t>Also, to book available slots of vaccination, along with the suggestions and guidelines based on symptoms severity. </a:t>
            </a:r>
          </a:p>
          <a:p>
            <a:r>
              <a:rPr lang="en-US" b="1" dirty="0"/>
              <a:t>Software Required: </a:t>
            </a:r>
            <a:r>
              <a:rPr lang="en-US" dirty="0" err="1"/>
              <a:t>Xampp</a:t>
            </a:r>
            <a:r>
              <a:rPr lang="en-US" dirty="0"/>
              <a:t>, notepad++</a:t>
            </a:r>
          </a:p>
          <a:p>
            <a:r>
              <a:rPr lang="en-US" b="1" dirty="0"/>
              <a:t>Domain</a:t>
            </a:r>
            <a:r>
              <a:rPr lang="en-US" dirty="0"/>
              <a:t>: Web technology</a:t>
            </a:r>
          </a:p>
          <a:p>
            <a:r>
              <a:rPr lang="en-US" b="1" dirty="0"/>
              <a:t>Front end:</a:t>
            </a:r>
            <a:r>
              <a:rPr lang="en-US" dirty="0"/>
              <a:t> HTML, CSS, </a:t>
            </a:r>
            <a:r>
              <a:rPr lang="en-US" dirty="0" err="1"/>
              <a:t>JavaScript,Bootstrap</a:t>
            </a:r>
            <a:endParaRPr lang="en-US" dirty="0"/>
          </a:p>
          <a:p>
            <a:r>
              <a:rPr lang="en-US" b="1" dirty="0"/>
              <a:t>Back end</a:t>
            </a:r>
            <a:r>
              <a:rPr lang="en-US" dirty="0"/>
              <a:t>: PHP, MySQL</a:t>
            </a:r>
          </a:p>
        </p:txBody>
      </p:sp>
    </p:spTree>
    <p:extLst>
      <p:ext uri="{BB962C8B-B14F-4D97-AF65-F5344CB8AC3E}">
        <p14:creationId xmlns:p14="http://schemas.microsoft.com/office/powerpoint/2010/main" val="2935524321"/>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Existing Method</a:t>
            </a:r>
          </a:p>
        </p:txBody>
      </p:sp>
      <p:sp>
        <p:nvSpPr>
          <p:cNvPr id="3" name="Content Placeholder 2"/>
          <p:cNvSpPr>
            <a:spLocks noGrp="1"/>
          </p:cNvSpPr>
          <p:nvPr>
            <p:ph idx="1"/>
          </p:nvPr>
        </p:nvSpPr>
        <p:spPr/>
        <p:txBody>
          <a:bodyPr/>
          <a:lstStyle/>
          <a:p>
            <a:pPr>
              <a:buFont typeface="Wingdings" panose="05000000000000000000" pitchFamily="2" charset="2"/>
              <a:buChar char="q"/>
            </a:pPr>
            <a:r>
              <a:rPr lang="en-US" dirty="0"/>
              <a:t> To monitor present COVID-19 situation we have many platforms that analyze and display statistics of COVID infected victims. Also about availability of vaccination slots and bookings. </a:t>
            </a:r>
          </a:p>
          <a:p>
            <a:pPr>
              <a:buFont typeface="Wingdings" panose="05000000000000000000" pitchFamily="2" charset="2"/>
              <a:buChar char="q"/>
            </a:pPr>
            <a:r>
              <a:rPr lang="en-US" dirty="0"/>
              <a:t> But there’s no source to know hospitals that diagnose COVID and their availability of appointments and beds.</a:t>
            </a:r>
          </a:p>
          <a:p>
            <a:pPr>
              <a:buFont typeface="Wingdings" panose="05000000000000000000" pitchFamily="2" charset="2"/>
              <a:buChar char="q"/>
            </a:pPr>
            <a:r>
              <a:rPr lang="en-US" dirty="0"/>
              <a:t> At present, patients have only one way of taking appointments that is by visiting hospitals, clinics which is not good for their health condition and this also leads to the rapid spread of infection.</a:t>
            </a:r>
          </a:p>
          <a:p>
            <a:pPr>
              <a:buFont typeface="Wingdings" panose="05000000000000000000" pitchFamily="2" charset="2"/>
              <a:buChar char="q"/>
            </a:pPr>
            <a:r>
              <a:rPr lang="en-US" dirty="0"/>
              <a:t> Having platform that provides nearby hospitals’ information, beds, appointment availability collectively makes user to find all required COVID info at one place. </a:t>
            </a:r>
          </a:p>
        </p:txBody>
      </p:sp>
    </p:spTree>
    <p:extLst>
      <p:ext uri="{BB962C8B-B14F-4D97-AF65-F5344CB8AC3E}">
        <p14:creationId xmlns:p14="http://schemas.microsoft.com/office/powerpoint/2010/main" val="2232130937"/>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Objectives</a:t>
            </a:r>
          </a:p>
        </p:txBody>
      </p:sp>
      <p:sp>
        <p:nvSpPr>
          <p:cNvPr id="3" name="Content Placeholder 2"/>
          <p:cNvSpPr>
            <a:spLocks noGrp="1"/>
          </p:cNvSpPr>
          <p:nvPr>
            <p:ph idx="1"/>
          </p:nvPr>
        </p:nvSpPr>
        <p:spPr/>
        <p:txBody>
          <a:bodyPr/>
          <a:lstStyle/>
          <a:p>
            <a:pPr>
              <a:buFont typeface="Wingdings" panose="05000000000000000000" pitchFamily="2" charset="2"/>
              <a:buChar char="q"/>
            </a:pPr>
            <a:r>
              <a:rPr lang="en-US" dirty="0"/>
              <a:t> Our COVID-19 Hospitals and Vaccine Management Website provides all related information including nearby hospitals, appointments, bed availability, vaccine slot booking at one place.</a:t>
            </a:r>
          </a:p>
          <a:p>
            <a:pPr>
              <a:buFont typeface="Wingdings" panose="05000000000000000000" pitchFamily="2" charset="2"/>
              <a:buChar char="q"/>
            </a:pPr>
            <a:r>
              <a:rPr lang="en-US" dirty="0"/>
              <a:t> In addition to this, it also specifies the severity of infection by taking self-assessment based on the symptoms’ input given by user and provides suggestions.</a:t>
            </a:r>
          </a:p>
          <a:p>
            <a:pPr>
              <a:buFont typeface="Wingdings" panose="05000000000000000000" pitchFamily="2" charset="2"/>
              <a:buChar char="q"/>
            </a:pPr>
            <a:r>
              <a:rPr lang="en-US" dirty="0"/>
              <a:t> Patients can easily book their appointments, without visiting hospitals at this pandemic situation.</a:t>
            </a:r>
          </a:p>
          <a:p>
            <a:pPr>
              <a:buFont typeface="Wingdings" panose="05000000000000000000" pitchFamily="2" charset="2"/>
              <a:buChar char="q"/>
            </a:pPr>
            <a:r>
              <a:rPr lang="en-US" dirty="0"/>
              <a:t>Vaccination slots can be booked at their desired  time and location online.</a:t>
            </a:r>
          </a:p>
        </p:txBody>
      </p:sp>
    </p:spTree>
    <p:extLst>
      <p:ext uri="{BB962C8B-B14F-4D97-AF65-F5344CB8AC3E}">
        <p14:creationId xmlns:p14="http://schemas.microsoft.com/office/powerpoint/2010/main" val="1889013940"/>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Implementation</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dirty="0"/>
              <a:t>Home page has logins for User, Admin, Super Admin along with registration for new user.</a:t>
            </a:r>
          </a:p>
          <a:p>
            <a:pPr>
              <a:buFont typeface="Wingdings" panose="05000000000000000000" pitchFamily="2" charset="2"/>
              <a:buChar char="q"/>
            </a:pPr>
            <a:r>
              <a:rPr lang="en-US" dirty="0"/>
              <a:t> The supervisors of each hospital and vaccinated rooms are the Admins who approves the appointments and updates the information.</a:t>
            </a:r>
          </a:p>
          <a:p>
            <a:pPr>
              <a:buFont typeface="Wingdings" panose="05000000000000000000" pitchFamily="2" charset="2"/>
              <a:buChar char="q"/>
            </a:pPr>
            <a:r>
              <a:rPr lang="en-US" dirty="0"/>
              <a:t>Super Admin is the one who adds different locations and admins to the web application, he can overall maintain the web application.</a:t>
            </a:r>
          </a:p>
          <a:p>
            <a:pPr>
              <a:buFont typeface="Wingdings" panose="05000000000000000000" pitchFamily="2" charset="2"/>
              <a:buChar char="q"/>
            </a:pPr>
            <a:r>
              <a:rPr lang="en-US" dirty="0"/>
              <a:t> Users can find three options – hospitals info &amp; appointments, vaccine slot availability &amp; booking, self assessment based on symptoms.</a:t>
            </a:r>
          </a:p>
          <a:p>
            <a:pPr>
              <a:buFont typeface="Wingdings" panose="05000000000000000000" pitchFamily="2" charset="2"/>
              <a:buChar char="q"/>
            </a:pPr>
            <a:r>
              <a:rPr lang="en-US" dirty="0"/>
              <a:t>Hospitals info – This option has a list of locations, user can choose his nearby location and request appointments if needed.</a:t>
            </a:r>
          </a:p>
          <a:p>
            <a:pPr>
              <a:buFont typeface="Wingdings" panose="05000000000000000000" pitchFamily="2" charset="2"/>
              <a:buChar char="q"/>
            </a:pPr>
            <a:r>
              <a:rPr lang="en-US" dirty="0"/>
              <a:t>Vaccine info – This option has a list of locations, user can choose his nearby location and book time slots as required.</a:t>
            </a:r>
          </a:p>
          <a:p>
            <a:endParaRPr lang="en-US" dirty="0"/>
          </a:p>
        </p:txBody>
      </p:sp>
    </p:spTree>
    <p:extLst>
      <p:ext uri="{BB962C8B-B14F-4D97-AF65-F5344CB8AC3E}">
        <p14:creationId xmlns:p14="http://schemas.microsoft.com/office/powerpoint/2010/main" val="3397709190"/>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Implementation</a:t>
            </a:r>
          </a:p>
        </p:txBody>
      </p:sp>
      <p:sp>
        <p:nvSpPr>
          <p:cNvPr id="3" name="Content Placeholder 2"/>
          <p:cNvSpPr>
            <a:spLocks noGrp="1"/>
          </p:cNvSpPr>
          <p:nvPr>
            <p:ph idx="1"/>
          </p:nvPr>
        </p:nvSpPr>
        <p:spPr/>
        <p:txBody>
          <a:bodyPr/>
          <a:lstStyle/>
          <a:p>
            <a:pPr>
              <a:buFont typeface="Wingdings" panose="05000000000000000000" pitchFamily="2" charset="2"/>
              <a:buChar char="q"/>
            </a:pPr>
            <a:r>
              <a:rPr lang="en-US" dirty="0"/>
              <a:t>Severity check – This option has a list of symptoms, user can choose the symptom he is suffering from, based on the selected options, web application provides some suggestions to be followed.</a:t>
            </a:r>
          </a:p>
          <a:p>
            <a:pPr>
              <a:buFont typeface="Wingdings" panose="05000000000000000000" pitchFamily="2" charset="2"/>
              <a:buChar char="q"/>
            </a:pPr>
            <a:r>
              <a:rPr lang="en-US" dirty="0"/>
              <a:t>We created a database that contains tables for the data related to users, admins, super admins and hospitals.</a:t>
            </a:r>
          </a:p>
          <a:p>
            <a:pPr>
              <a:buFont typeface="Wingdings" panose="05000000000000000000" pitchFamily="2" charset="2"/>
              <a:buChar char="q"/>
            </a:pPr>
            <a:r>
              <a:rPr lang="en-US" dirty="0"/>
              <a:t>For each and every hospital we have allotted a database with tables containing information of hospital, requested appointments, bed information and acceptance.</a:t>
            </a:r>
          </a:p>
          <a:p>
            <a:pPr>
              <a:buFont typeface="Wingdings" panose="05000000000000000000" pitchFamily="2" charset="2"/>
              <a:buChar char="q"/>
            </a:pPr>
            <a:r>
              <a:rPr lang="en-US" dirty="0"/>
              <a:t>With the above implementation we were able to create a web application provides all related information including nearby hospitals, appointments, bed availability, vaccine slot booking at one place.</a:t>
            </a:r>
          </a:p>
        </p:txBody>
      </p:sp>
    </p:spTree>
    <p:extLst>
      <p:ext uri="{BB962C8B-B14F-4D97-AF65-F5344CB8AC3E}">
        <p14:creationId xmlns:p14="http://schemas.microsoft.com/office/powerpoint/2010/main" val="742987408"/>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407962"/>
            <a:ext cx="10058400" cy="1329397"/>
          </a:xfrm>
        </p:spPr>
        <p:txBody>
          <a:bodyPr/>
          <a:lstStyle/>
          <a:p>
            <a:pPr algn="ctr"/>
            <a:r>
              <a:rPr lang="en-US" dirty="0"/>
              <a:t>Methodology</a:t>
            </a:r>
          </a:p>
        </p:txBody>
      </p:sp>
      <p:sp>
        <p:nvSpPr>
          <p:cNvPr id="4" name="Rectangle 2"/>
          <p:cNvSpPr>
            <a:spLocks noChangeArrowheads="1"/>
          </p:cNvSpPr>
          <p:nvPr/>
        </p:nvSpPr>
        <p:spPr bwMode="auto">
          <a:xfrm>
            <a:off x="1282700" y="19177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Diagram 4"/>
          <p:cNvGraphicFramePr/>
          <p:nvPr>
            <p:extLst>
              <p:ext uri="{D42A27DB-BD31-4B8C-83A1-F6EECF244321}">
                <p14:modId xmlns:p14="http://schemas.microsoft.com/office/powerpoint/2010/main" val="2276080728"/>
              </p:ext>
            </p:extLst>
          </p:nvPr>
        </p:nvGraphicFramePr>
        <p:xfrm>
          <a:off x="1443355" y="1737360"/>
          <a:ext cx="9366250" cy="44242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60678823"/>
      </p:ext>
    </p:extLst>
  </p:cSld>
  <p:clrMapOvr>
    <a:masterClrMapping/>
  </p:clrMapOvr>
  <p:transition spd="med">
    <p:pull/>
  </p:transition>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1627</TotalTime>
  <Words>840</Words>
  <Application>Microsoft Office PowerPoint</Application>
  <PresentationFormat>Widescreen</PresentationFormat>
  <Paragraphs>67</Paragraphs>
  <Slides>31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Calibri</vt:lpstr>
      <vt:lpstr>Calibri Light</vt:lpstr>
      <vt:lpstr>Times New Roman</vt:lpstr>
      <vt:lpstr>Trebuchet MS</vt:lpstr>
      <vt:lpstr>Wingdings</vt:lpstr>
      <vt:lpstr>Retrospect</vt:lpstr>
      <vt:lpstr>PowerPoint Presentation</vt:lpstr>
      <vt:lpstr>Table of Contents</vt:lpstr>
      <vt:lpstr>Abstract</vt:lpstr>
      <vt:lpstr>Introduction</vt:lpstr>
      <vt:lpstr>Existing Method</vt:lpstr>
      <vt:lpstr>Objectives</vt:lpstr>
      <vt:lpstr>Implementation</vt:lpstr>
      <vt:lpstr>Implementation</vt:lpstr>
      <vt:lpstr>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HOME</dc:creator>
  <cp:lastModifiedBy>Farheen Shaik</cp:lastModifiedBy>
  <cp:revision>46</cp:revision>
  <dcterms:created xsi:type="dcterms:W3CDTF">2022-02-04T07:16:18Z</dcterms:created>
  <dcterms:modified xsi:type="dcterms:W3CDTF">2022-05-16T14:09:34Z</dcterms:modified>
</cp:coreProperties>
</file>